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22.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diagrams/drawing1.xml" ContentType="application/vnd.ms-office.drawingml.diagramDrawing+xml"/>
  <Override PartName="/ppt/handoutMasters/handoutMaster1.xml" ContentType="application/vnd.openxmlformats-officedocument.presentationml.handoutMaster+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91" r:id="rId3"/>
  </p:sldMasterIdLst>
  <p:notesMasterIdLst>
    <p:notesMasterId r:id="rId29"/>
  </p:notesMasterIdLst>
  <p:handoutMasterIdLst>
    <p:handoutMasterId r:id="rId30"/>
  </p:handoutMasterIdLst>
  <p:sldIdLst>
    <p:sldId id="256" r:id="rId4"/>
    <p:sldId id="286" r:id="rId5"/>
    <p:sldId id="290" r:id="rId6"/>
    <p:sldId id="318" r:id="rId7"/>
    <p:sldId id="292" r:id="rId8"/>
    <p:sldId id="291" r:id="rId9"/>
    <p:sldId id="294" r:id="rId10"/>
    <p:sldId id="295" r:id="rId11"/>
    <p:sldId id="289" r:id="rId12"/>
    <p:sldId id="304" r:id="rId13"/>
    <p:sldId id="297" r:id="rId14"/>
    <p:sldId id="298" r:id="rId15"/>
    <p:sldId id="317" r:id="rId16"/>
    <p:sldId id="299" r:id="rId17"/>
    <p:sldId id="301" r:id="rId18"/>
    <p:sldId id="302" r:id="rId19"/>
    <p:sldId id="305" r:id="rId20"/>
    <p:sldId id="306" r:id="rId21"/>
    <p:sldId id="307" r:id="rId22"/>
    <p:sldId id="308" r:id="rId23"/>
    <p:sldId id="310" r:id="rId24"/>
    <p:sldId id="312" r:id="rId25"/>
    <p:sldId id="313" r:id="rId26"/>
    <p:sldId id="320" r:id="rId27"/>
    <p:sldId id="316" r:id="rId2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A82E6B-3712-4CB1-9365-BE6E5623430B}" v="2" dt="2023-11-10T14:17:12.3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269" autoAdjust="0"/>
  </p:normalViewPr>
  <p:slideViewPr>
    <p:cSldViewPr snapToGrid="0">
      <p:cViewPr varScale="1">
        <p:scale>
          <a:sx n="58" d="100"/>
          <a:sy n="58" d="100"/>
        </p:scale>
        <p:origin x="988" y="52"/>
      </p:cViewPr>
      <p:guideLst/>
    </p:cSldViewPr>
  </p:slideViewPr>
  <p:notesTextViewPr>
    <p:cViewPr>
      <p:scale>
        <a:sx n="3" d="2"/>
        <a:sy n="3" d="2"/>
      </p:scale>
      <p:origin x="0" y="0"/>
    </p:cViewPr>
  </p:notesTextViewPr>
  <p:notesViewPr>
    <p:cSldViewPr snapToGrid="0">
      <p:cViewPr varScale="1">
        <p:scale>
          <a:sx n="46" d="100"/>
          <a:sy n="46" d="100"/>
        </p:scale>
        <p:origin x="2732" y="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37" Type="http://schemas.openxmlformats.org/officeDocument/2006/relationships/customXml" Target="../customXml/item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ustomXml" Target="../customXml/item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CB5011-57F8-4FB2-8337-D1DF3B1F621D}"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3F67C1FA-4D08-4DE2-97E5-2946CCFE99E0}">
      <dgm:prSet phldrT="[Text]" custT="1"/>
      <dgm:spPr>
        <a:xfrm>
          <a:off x="3266230" y="3691672"/>
          <a:ext cx="1299372" cy="649686"/>
        </a:xfrm>
        <a:prstGeom prst="rect">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gm:spPr>
      <dgm:t>
        <a:bodyPr/>
        <a:lstStyle/>
        <a:p>
          <a:pPr>
            <a:buNone/>
          </a:pPr>
          <a:r>
            <a:rPr lang="en-US" sz="1500" dirty="0">
              <a:solidFill>
                <a:sysClr val="windowText" lastClr="000000">
                  <a:hueOff val="0"/>
                  <a:satOff val="0"/>
                  <a:lumOff val="0"/>
                  <a:alphaOff val="0"/>
                </a:sysClr>
              </a:solidFill>
              <a:latin typeface="Calibri" panose="020F0502020204030204"/>
              <a:ea typeface="+mn-ea"/>
              <a:cs typeface="+mn-cs"/>
            </a:rPr>
            <a:t>232 </a:t>
          </a:r>
        </a:p>
        <a:p>
          <a:pPr>
            <a:buNone/>
          </a:pPr>
          <a:r>
            <a:rPr lang="en-US" sz="1500" dirty="0">
              <a:solidFill>
                <a:sysClr val="windowText" lastClr="000000">
                  <a:hueOff val="0"/>
                  <a:satOff val="0"/>
                  <a:lumOff val="0"/>
                  <a:alphaOff val="0"/>
                </a:sysClr>
              </a:solidFill>
              <a:latin typeface="Calibri" panose="020F0502020204030204"/>
              <a:ea typeface="+mn-ea"/>
              <a:cs typeface="+mn-cs"/>
            </a:rPr>
            <a:t>eligible</a:t>
          </a:r>
        </a:p>
      </dgm:t>
    </dgm:pt>
    <dgm:pt modelId="{A92A5075-171E-4687-87A2-7DB2E98397FB}" type="parTrans" cxnId="{8FBCAB7F-5032-4D48-B782-1A57BB375C84}">
      <dgm:prSet/>
      <dgm:spPr>
        <a:xfrm>
          <a:off x="3915916" y="3418803"/>
          <a:ext cx="786120" cy="272868"/>
        </a:xfrm>
        <a:custGeom>
          <a:avLst/>
          <a:gdLst/>
          <a:ahLst/>
          <a:cxnLst/>
          <a:rect l="0" t="0" r="0" b="0"/>
          <a:pathLst>
            <a:path>
              <a:moveTo>
                <a:pt x="786120" y="0"/>
              </a:moveTo>
              <a:lnTo>
                <a:pt x="786120" y="136434"/>
              </a:lnTo>
              <a:lnTo>
                <a:pt x="0" y="136434"/>
              </a:lnTo>
              <a:lnTo>
                <a:pt x="0" y="272868"/>
              </a:lnTo>
            </a:path>
          </a:pathLst>
        </a:custGeom>
        <a:noFill/>
        <a:ln w="12700" cap="flat" cmpd="sng" algn="ctr">
          <a:solidFill>
            <a:sysClr val="windowText" lastClr="000000">
              <a:shade val="80000"/>
              <a:hueOff val="0"/>
              <a:satOff val="0"/>
              <a:lumOff val="0"/>
              <a:alphaOff val="0"/>
            </a:sysClr>
          </a:solidFill>
          <a:prstDash val="solid"/>
          <a:miter lim="800000"/>
        </a:ln>
        <a:effectLst/>
      </dgm:spPr>
      <dgm:t>
        <a:bodyPr/>
        <a:lstStyle/>
        <a:p>
          <a:endParaRPr lang="en-US">
            <a:solidFill>
              <a:schemeClr val="tx1"/>
            </a:solidFill>
          </a:endParaRPr>
        </a:p>
      </dgm:t>
    </dgm:pt>
    <dgm:pt modelId="{A74E749F-F541-4844-8099-3BA58FAFCE5B}" type="sibTrans" cxnId="{8FBCAB7F-5032-4D48-B782-1A57BB375C84}">
      <dgm:prSet/>
      <dgm:spPr/>
      <dgm:t>
        <a:bodyPr/>
        <a:lstStyle/>
        <a:p>
          <a:endParaRPr lang="en-US">
            <a:solidFill>
              <a:schemeClr val="tx1"/>
            </a:solidFill>
          </a:endParaRPr>
        </a:p>
      </dgm:t>
    </dgm:pt>
    <dgm:pt modelId="{89B1D78F-8942-414C-ADBD-28D74F37B945}">
      <dgm:prSet phldrT="[Text]"/>
      <dgm:spPr>
        <a:xfrm>
          <a:off x="3266230" y="4614226"/>
          <a:ext cx="1299372" cy="649686"/>
        </a:xfrm>
        <a:prstGeom prst="rect">
          <a:avLst/>
        </a:prstGeom>
        <a:solidFill>
          <a:srgbClr val="FFC000">
            <a:lumMod val="20000"/>
            <a:lumOff val="80000"/>
          </a:srgbClr>
        </a:solidFill>
        <a:ln w="12700" cap="flat" cmpd="sng" algn="ctr">
          <a:solidFill>
            <a:sysClr val="windowText" lastClr="000000">
              <a:shade val="80000"/>
              <a:hueOff val="0"/>
              <a:satOff val="0"/>
              <a:lumOff val="0"/>
              <a:alphaOff val="0"/>
            </a:sysClr>
          </a:solidFill>
          <a:prstDash val="solid"/>
          <a:miter lim="800000"/>
        </a:ln>
        <a:effectLst/>
      </dgm:spPr>
      <dgm:t>
        <a:bodyPr/>
        <a:lstStyle/>
        <a:p>
          <a:pPr>
            <a:spcAft>
              <a:spcPts val="0"/>
            </a:spcAft>
            <a:buNone/>
          </a:pPr>
          <a:r>
            <a:rPr lang="en-US">
              <a:solidFill>
                <a:sysClr val="windowText" lastClr="000000">
                  <a:hueOff val="0"/>
                  <a:satOff val="0"/>
                  <a:lumOff val="0"/>
                  <a:alphaOff val="0"/>
                </a:sysClr>
              </a:solidFill>
              <a:latin typeface="Calibri" panose="020F0502020204030204"/>
              <a:ea typeface="+mn-ea"/>
              <a:cs typeface="+mn-cs"/>
            </a:rPr>
            <a:t>216 attended </a:t>
          </a:r>
        </a:p>
        <a:p>
          <a:pPr>
            <a:spcAft>
              <a:spcPts val="0"/>
            </a:spcAft>
            <a:buNone/>
          </a:pPr>
          <a:r>
            <a:rPr lang="en-US">
              <a:solidFill>
                <a:sysClr val="windowText" lastClr="000000">
                  <a:hueOff val="0"/>
                  <a:satOff val="0"/>
                  <a:lumOff val="0"/>
                  <a:alphaOff val="0"/>
                </a:sysClr>
              </a:solidFill>
              <a:latin typeface="Calibri" panose="020F0502020204030204"/>
              <a:ea typeface="+mn-ea"/>
              <a:cs typeface="+mn-cs"/>
            </a:rPr>
            <a:t>end-diet 1</a:t>
          </a:r>
          <a:endParaRPr lang="en-US" dirty="0">
            <a:solidFill>
              <a:sysClr val="windowText" lastClr="000000">
                <a:hueOff val="0"/>
                <a:satOff val="0"/>
                <a:lumOff val="0"/>
                <a:alphaOff val="0"/>
              </a:sysClr>
            </a:solidFill>
            <a:latin typeface="Calibri" panose="020F0502020204030204"/>
            <a:ea typeface="+mn-ea"/>
            <a:cs typeface="+mn-cs"/>
          </a:endParaRPr>
        </a:p>
      </dgm:t>
    </dgm:pt>
    <dgm:pt modelId="{81A52BE2-80B1-4AC8-A005-069FC7E56EC1}" type="parTrans" cxnId="{5526E617-447D-425B-8A9C-A8BA8CE3A78B}">
      <dgm:prSet/>
      <dgm:spPr>
        <a:xfrm>
          <a:off x="3870196" y="4341358"/>
          <a:ext cx="91440" cy="272868"/>
        </a:xfrm>
        <a:custGeom>
          <a:avLst/>
          <a:gdLst/>
          <a:ahLst/>
          <a:cxnLst/>
          <a:rect l="0" t="0" r="0" b="0"/>
          <a:pathLst>
            <a:path>
              <a:moveTo>
                <a:pt x="45720" y="0"/>
              </a:moveTo>
              <a:lnTo>
                <a:pt x="45720" y="272868"/>
              </a:lnTo>
            </a:path>
          </a:pathLst>
        </a:custGeom>
        <a:noFill/>
        <a:ln w="12700" cap="flat" cmpd="sng" algn="ctr">
          <a:solidFill>
            <a:sysClr val="windowText" lastClr="000000">
              <a:shade val="80000"/>
              <a:hueOff val="0"/>
              <a:satOff val="0"/>
              <a:lumOff val="0"/>
              <a:alphaOff val="0"/>
            </a:sysClr>
          </a:solidFill>
          <a:prstDash val="solid"/>
          <a:miter lim="800000"/>
        </a:ln>
        <a:effectLst/>
      </dgm:spPr>
      <dgm:t>
        <a:bodyPr/>
        <a:lstStyle/>
        <a:p>
          <a:endParaRPr lang="en-US">
            <a:solidFill>
              <a:schemeClr val="tx1"/>
            </a:solidFill>
          </a:endParaRPr>
        </a:p>
      </dgm:t>
    </dgm:pt>
    <dgm:pt modelId="{23BD4813-F5A5-4F59-AFC9-DA6157708FCC}" type="sibTrans" cxnId="{5526E617-447D-425B-8A9C-A8BA8CE3A78B}">
      <dgm:prSet/>
      <dgm:spPr/>
      <dgm:t>
        <a:bodyPr/>
        <a:lstStyle/>
        <a:p>
          <a:endParaRPr lang="en-US">
            <a:solidFill>
              <a:schemeClr val="tx1"/>
            </a:solidFill>
          </a:endParaRPr>
        </a:p>
      </dgm:t>
    </dgm:pt>
    <dgm:pt modelId="{93A67D57-B948-4FF5-80AB-13B4F86F9949}">
      <dgm:prSet phldrT="[Text]"/>
      <dgm:spPr>
        <a:xfrm>
          <a:off x="4838471" y="4614226"/>
          <a:ext cx="1299372" cy="649686"/>
        </a:xfrm>
        <a:prstGeom prst="rect">
          <a:avLst/>
        </a:prstGeom>
        <a:solidFill>
          <a:srgbClr val="FFC000">
            <a:lumMod val="20000"/>
            <a:lumOff val="80000"/>
          </a:srgbClr>
        </a:solidFill>
        <a:ln w="12700" cap="flat" cmpd="sng" algn="ctr">
          <a:solidFill>
            <a:sysClr val="windowText" lastClr="000000">
              <a:shade val="80000"/>
              <a:hueOff val="0"/>
              <a:satOff val="0"/>
              <a:lumOff val="0"/>
              <a:alphaOff val="0"/>
            </a:sysClr>
          </a:solidFill>
          <a:prstDash val="solid"/>
          <a:miter lim="800000"/>
        </a:ln>
        <a:effectLst/>
      </dgm:spPr>
      <dgm:t>
        <a:bodyPr/>
        <a:lstStyle/>
        <a:p>
          <a:pPr>
            <a:spcAft>
              <a:spcPts val="0"/>
            </a:spcAft>
            <a:buNone/>
          </a:pPr>
          <a:r>
            <a:rPr lang="en-US">
              <a:solidFill>
                <a:sysClr val="windowText" lastClr="000000">
                  <a:hueOff val="0"/>
                  <a:satOff val="0"/>
                  <a:lumOff val="0"/>
                  <a:alphaOff val="0"/>
                </a:sysClr>
              </a:solidFill>
              <a:latin typeface="Calibri" panose="020F0502020204030204"/>
              <a:ea typeface="+mn-ea"/>
              <a:cs typeface="+mn-cs"/>
            </a:rPr>
            <a:t>213 attended </a:t>
          </a:r>
        </a:p>
        <a:p>
          <a:pPr>
            <a:spcAft>
              <a:spcPts val="0"/>
            </a:spcAft>
            <a:buNone/>
          </a:pPr>
          <a:r>
            <a:rPr lang="en-US">
              <a:solidFill>
                <a:sysClr val="windowText" lastClr="000000">
                  <a:hueOff val="0"/>
                  <a:satOff val="0"/>
                  <a:lumOff val="0"/>
                  <a:alphaOff val="0"/>
                </a:sysClr>
              </a:solidFill>
              <a:latin typeface="Calibri" panose="020F0502020204030204"/>
              <a:ea typeface="+mn-ea"/>
              <a:cs typeface="+mn-cs"/>
            </a:rPr>
            <a:t>end-diet 2</a:t>
          </a:r>
          <a:endParaRPr lang="en-US" dirty="0">
            <a:solidFill>
              <a:sysClr val="windowText" lastClr="000000">
                <a:hueOff val="0"/>
                <a:satOff val="0"/>
                <a:lumOff val="0"/>
                <a:alphaOff val="0"/>
              </a:sysClr>
            </a:solidFill>
            <a:latin typeface="Calibri" panose="020F0502020204030204"/>
            <a:ea typeface="+mn-ea"/>
            <a:cs typeface="+mn-cs"/>
          </a:endParaRPr>
        </a:p>
      </dgm:t>
    </dgm:pt>
    <dgm:pt modelId="{3626EFD4-9B6D-4668-B08D-CE1D3EF212DB}" type="sibTrans" cxnId="{255C3D73-011F-4143-9988-6DD0BF2BDD51}">
      <dgm:prSet/>
      <dgm:spPr/>
      <dgm:t>
        <a:bodyPr/>
        <a:lstStyle/>
        <a:p>
          <a:endParaRPr lang="en-US">
            <a:solidFill>
              <a:schemeClr val="tx1"/>
            </a:solidFill>
          </a:endParaRPr>
        </a:p>
      </dgm:t>
    </dgm:pt>
    <dgm:pt modelId="{3E85CEF5-DA15-4F67-A593-66262805D870}" type="parTrans" cxnId="{255C3D73-011F-4143-9988-6DD0BF2BDD51}">
      <dgm:prSet/>
      <dgm:spPr>
        <a:xfrm>
          <a:off x="3915916" y="4341358"/>
          <a:ext cx="1572241" cy="272868"/>
        </a:xfrm>
        <a:custGeom>
          <a:avLst/>
          <a:gdLst/>
          <a:ahLst/>
          <a:cxnLst/>
          <a:rect l="0" t="0" r="0" b="0"/>
          <a:pathLst>
            <a:path>
              <a:moveTo>
                <a:pt x="0" y="0"/>
              </a:moveTo>
              <a:lnTo>
                <a:pt x="0" y="136434"/>
              </a:lnTo>
              <a:lnTo>
                <a:pt x="1572241" y="136434"/>
              </a:lnTo>
              <a:lnTo>
                <a:pt x="1572241" y="272868"/>
              </a:lnTo>
            </a:path>
          </a:pathLst>
        </a:custGeom>
        <a:noFill/>
        <a:ln w="12700" cap="flat" cmpd="sng" algn="ctr">
          <a:solidFill>
            <a:sysClr val="windowText" lastClr="000000">
              <a:shade val="80000"/>
              <a:hueOff val="0"/>
              <a:satOff val="0"/>
              <a:lumOff val="0"/>
              <a:alphaOff val="0"/>
            </a:sysClr>
          </a:solidFill>
          <a:prstDash val="solid"/>
          <a:miter lim="800000"/>
        </a:ln>
        <a:effectLst/>
      </dgm:spPr>
      <dgm:t>
        <a:bodyPr/>
        <a:lstStyle/>
        <a:p>
          <a:endParaRPr lang="en-US">
            <a:solidFill>
              <a:schemeClr val="tx1"/>
            </a:solidFill>
          </a:endParaRPr>
        </a:p>
      </dgm:t>
    </dgm:pt>
    <dgm:pt modelId="{0F24AB82-56C1-4960-8C4D-37E00CA6BFD9}">
      <dgm:prSet phldrT="[Text]"/>
      <dgm:spPr>
        <a:xfrm>
          <a:off x="1693989" y="4614226"/>
          <a:ext cx="1299372" cy="649686"/>
        </a:xfrm>
        <a:prstGeom prst="rect">
          <a:avLst/>
        </a:prstGeom>
        <a:solidFill>
          <a:srgbClr val="FFC000">
            <a:lumMod val="20000"/>
            <a:lumOff val="80000"/>
          </a:srgbClr>
        </a:solidFill>
        <a:ln w="12700" cap="flat" cmpd="sng" algn="ctr">
          <a:solidFill>
            <a:sysClr val="windowText" lastClr="000000">
              <a:shade val="80000"/>
              <a:hueOff val="0"/>
              <a:satOff val="0"/>
              <a:lumOff val="0"/>
              <a:alphaOff val="0"/>
            </a:sysClr>
          </a:solidFill>
          <a:prstDash val="solid"/>
          <a:miter lim="800000"/>
        </a:ln>
        <a:effectLst/>
      </dgm:spPr>
      <dgm:t>
        <a:bodyPr/>
        <a:lstStyle/>
        <a:p>
          <a:pPr>
            <a:buNone/>
          </a:pPr>
          <a:r>
            <a:rPr lang="en-US" dirty="0">
              <a:solidFill>
                <a:sysClr val="windowText" lastClr="000000">
                  <a:hueOff val="0"/>
                  <a:satOff val="0"/>
                  <a:lumOff val="0"/>
                  <a:alphaOff val="0"/>
                </a:sysClr>
              </a:solidFill>
              <a:latin typeface="Calibri" panose="020F0502020204030204"/>
              <a:ea typeface="+mn-ea"/>
              <a:cs typeface="+mn-cs"/>
            </a:rPr>
            <a:t>228 randomized &amp; attended baseline</a:t>
          </a:r>
        </a:p>
      </dgm:t>
    </dgm:pt>
    <dgm:pt modelId="{56B40EF9-0E35-4ED8-BD56-D95335BE212C}" type="sibTrans" cxnId="{4FC4DFAF-8EC3-4A53-9908-3EE199B5971F}">
      <dgm:prSet/>
      <dgm:spPr/>
      <dgm:t>
        <a:bodyPr/>
        <a:lstStyle/>
        <a:p>
          <a:endParaRPr lang="en-US">
            <a:solidFill>
              <a:schemeClr val="tx1"/>
            </a:solidFill>
          </a:endParaRPr>
        </a:p>
      </dgm:t>
    </dgm:pt>
    <dgm:pt modelId="{16F0DDAF-3E43-4332-A0E3-63B8E87E7007}" type="parTrans" cxnId="{4FC4DFAF-8EC3-4A53-9908-3EE199B5971F}">
      <dgm:prSet/>
      <dgm:spPr>
        <a:xfrm>
          <a:off x="2343675" y="4341358"/>
          <a:ext cx="1572241" cy="272868"/>
        </a:xfrm>
        <a:custGeom>
          <a:avLst/>
          <a:gdLst/>
          <a:ahLst/>
          <a:cxnLst/>
          <a:rect l="0" t="0" r="0" b="0"/>
          <a:pathLst>
            <a:path>
              <a:moveTo>
                <a:pt x="1572241" y="0"/>
              </a:moveTo>
              <a:lnTo>
                <a:pt x="1572241" y="136434"/>
              </a:lnTo>
              <a:lnTo>
                <a:pt x="0" y="136434"/>
              </a:lnTo>
              <a:lnTo>
                <a:pt x="0" y="272868"/>
              </a:lnTo>
            </a:path>
          </a:pathLst>
        </a:custGeom>
        <a:noFill/>
        <a:ln w="12700" cap="flat" cmpd="sng" algn="ctr">
          <a:solidFill>
            <a:sysClr val="windowText" lastClr="000000">
              <a:shade val="80000"/>
              <a:hueOff val="0"/>
              <a:satOff val="0"/>
              <a:lumOff val="0"/>
              <a:alphaOff val="0"/>
            </a:sysClr>
          </a:solidFill>
          <a:prstDash val="solid"/>
          <a:miter lim="800000"/>
        </a:ln>
        <a:effectLst/>
      </dgm:spPr>
      <dgm:t>
        <a:bodyPr/>
        <a:lstStyle/>
        <a:p>
          <a:endParaRPr lang="en-US">
            <a:solidFill>
              <a:schemeClr val="tx1"/>
            </a:solidFill>
          </a:endParaRPr>
        </a:p>
      </dgm:t>
    </dgm:pt>
    <dgm:pt modelId="{CDFBEA60-86BB-478A-AA60-B608551ECF83}">
      <dgm:prSet/>
      <dgm:spPr>
        <a:xfrm>
          <a:off x="4052351" y="2769117"/>
          <a:ext cx="1299372" cy="649686"/>
        </a:xfrm>
        <a:prstGeom prst="rect">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gm:spPr>
      <dgm:t>
        <a:bodyPr/>
        <a:lstStyle/>
        <a:p>
          <a:pPr>
            <a:buNone/>
          </a:pPr>
          <a:r>
            <a:rPr lang="en-US" dirty="0">
              <a:solidFill>
                <a:sysClr val="windowText" lastClr="000000">
                  <a:hueOff val="0"/>
                  <a:satOff val="0"/>
                  <a:lumOff val="0"/>
                  <a:alphaOff val="0"/>
                </a:sysClr>
              </a:solidFill>
              <a:latin typeface="Calibri" panose="020F0502020204030204"/>
              <a:ea typeface="+mn-ea"/>
              <a:cs typeface="+mn-cs"/>
            </a:rPr>
            <a:t>281 </a:t>
          </a:r>
        </a:p>
        <a:p>
          <a:pPr>
            <a:buNone/>
          </a:pPr>
          <a:r>
            <a:rPr lang="en-US" dirty="0">
              <a:solidFill>
                <a:sysClr val="windowText" lastClr="000000">
                  <a:hueOff val="0"/>
                  <a:satOff val="0"/>
                  <a:lumOff val="0"/>
                  <a:alphaOff val="0"/>
                </a:sysClr>
              </a:solidFill>
              <a:latin typeface="Calibri" panose="020F0502020204030204"/>
              <a:ea typeface="+mn-ea"/>
              <a:cs typeface="+mn-cs"/>
            </a:rPr>
            <a:t>Consented</a:t>
          </a:r>
        </a:p>
      </dgm:t>
    </dgm:pt>
    <dgm:pt modelId="{A07F5D66-C066-4EAD-875A-36B33A9D2D20}" type="parTrans" cxnId="{5148CD26-61E6-47E2-90B3-ED829721FECB}">
      <dgm:prSet/>
      <dgm:spPr>
        <a:xfrm>
          <a:off x="4656317" y="2496248"/>
          <a:ext cx="91440" cy="272868"/>
        </a:xfrm>
        <a:custGeom>
          <a:avLst/>
          <a:gdLst/>
          <a:ahLst/>
          <a:cxnLst/>
          <a:rect l="0" t="0" r="0" b="0"/>
          <a:pathLst>
            <a:path>
              <a:moveTo>
                <a:pt x="45720" y="0"/>
              </a:moveTo>
              <a:lnTo>
                <a:pt x="45720" y="272868"/>
              </a:lnTo>
            </a:path>
          </a:pathLst>
        </a:custGeom>
        <a:noFill/>
        <a:ln w="12700" cap="flat" cmpd="sng" algn="ctr">
          <a:solidFill>
            <a:sysClr val="windowText" lastClr="000000">
              <a:shade val="80000"/>
              <a:hueOff val="0"/>
              <a:satOff val="0"/>
              <a:lumOff val="0"/>
              <a:alphaOff val="0"/>
            </a:sysClr>
          </a:solidFill>
          <a:prstDash val="solid"/>
          <a:miter lim="800000"/>
        </a:ln>
        <a:effectLst/>
      </dgm:spPr>
      <dgm:t>
        <a:bodyPr/>
        <a:lstStyle/>
        <a:p>
          <a:endParaRPr lang="en-US"/>
        </a:p>
      </dgm:t>
    </dgm:pt>
    <dgm:pt modelId="{FCC709B1-880A-4537-B0E0-D985CEDF0517}" type="sibTrans" cxnId="{5148CD26-61E6-47E2-90B3-ED829721FECB}">
      <dgm:prSet/>
      <dgm:spPr/>
      <dgm:t>
        <a:bodyPr/>
        <a:lstStyle/>
        <a:p>
          <a:endParaRPr lang="en-US"/>
        </a:p>
      </dgm:t>
    </dgm:pt>
    <dgm:pt modelId="{B299B210-6819-444A-81AB-F780E285D821}">
      <dgm:prSet/>
      <dgm:spPr>
        <a:xfrm>
          <a:off x="4052351" y="1846562"/>
          <a:ext cx="1299372" cy="649686"/>
        </a:xfrm>
        <a:prstGeom prst="rect">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gm:spPr>
      <dgm:t>
        <a:bodyPr/>
        <a:lstStyle/>
        <a:p>
          <a:pPr>
            <a:buNone/>
          </a:pPr>
          <a:r>
            <a:rPr lang="en-US" dirty="0">
              <a:solidFill>
                <a:sysClr val="windowText" lastClr="000000">
                  <a:hueOff val="0"/>
                  <a:satOff val="0"/>
                  <a:lumOff val="0"/>
                  <a:alphaOff val="0"/>
                </a:sysClr>
              </a:solidFill>
              <a:latin typeface="Calibri" panose="020F0502020204030204"/>
              <a:ea typeface="+mn-ea"/>
              <a:cs typeface="+mn-cs"/>
            </a:rPr>
            <a:t>296 Reviewed Consent</a:t>
          </a:r>
        </a:p>
      </dgm:t>
    </dgm:pt>
    <dgm:pt modelId="{3DECE95B-8A3B-4795-BDA5-299B8158ED33}" type="parTrans" cxnId="{93450B92-BF2E-4E28-8320-941648A023E7}">
      <dgm:prSet/>
      <dgm:spPr>
        <a:xfrm>
          <a:off x="4656317" y="1573694"/>
          <a:ext cx="91440" cy="272868"/>
        </a:xfrm>
        <a:custGeom>
          <a:avLst/>
          <a:gdLst/>
          <a:ahLst/>
          <a:cxnLst/>
          <a:rect l="0" t="0" r="0" b="0"/>
          <a:pathLst>
            <a:path>
              <a:moveTo>
                <a:pt x="45720" y="0"/>
              </a:moveTo>
              <a:lnTo>
                <a:pt x="45720" y="272868"/>
              </a:lnTo>
            </a:path>
          </a:pathLst>
        </a:custGeom>
        <a:noFill/>
        <a:ln w="12700" cap="flat" cmpd="sng" algn="ctr">
          <a:solidFill>
            <a:sysClr val="windowText" lastClr="000000">
              <a:shade val="80000"/>
              <a:hueOff val="0"/>
              <a:satOff val="0"/>
              <a:lumOff val="0"/>
              <a:alphaOff val="0"/>
            </a:sysClr>
          </a:solidFill>
          <a:prstDash val="solid"/>
          <a:miter lim="800000"/>
        </a:ln>
        <a:effectLst/>
      </dgm:spPr>
      <dgm:t>
        <a:bodyPr/>
        <a:lstStyle/>
        <a:p>
          <a:endParaRPr lang="en-US"/>
        </a:p>
      </dgm:t>
    </dgm:pt>
    <dgm:pt modelId="{D62AE4A1-D685-4351-86C2-208466D03740}" type="sibTrans" cxnId="{93450B92-BF2E-4E28-8320-941648A023E7}">
      <dgm:prSet/>
      <dgm:spPr/>
      <dgm:t>
        <a:bodyPr/>
        <a:lstStyle/>
        <a:p>
          <a:endParaRPr lang="en-US"/>
        </a:p>
      </dgm:t>
    </dgm:pt>
    <dgm:pt modelId="{499E77AD-B304-4032-A1DA-775EEF93D264}">
      <dgm:prSet/>
      <dgm:spPr>
        <a:xfrm>
          <a:off x="3266230" y="1452"/>
          <a:ext cx="1299372" cy="649686"/>
        </a:xfrm>
        <a:prstGeom prst="rect">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gm:spPr>
      <dgm:t>
        <a:bodyPr/>
        <a:lstStyle/>
        <a:p>
          <a:pPr>
            <a:buNone/>
          </a:pPr>
          <a:r>
            <a:rPr lang="en-US" dirty="0">
              <a:solidFill>
                <a:sysClr val="windowText" lastClr="000000">
                  <a:hueOff val="0"/>
                  <a:satOff val="0"/>
                  <a:lumOff val="0"/>
                  <a:alphaOff val="0"/>
                </a:sysClr>
              </a:solidFill>
              <a:latin typeface="Calibri" panose="020F0502020204030204"/>
              <a:ea typeface="+mn-ea"/>
              <a:cs typeface="+mn-cs"/>
            </a:rPr>
            <a:t>595 Approached</a:t>
          </a:r>
        </a:p>
      </dgm:t>
    </dgm:pt>
    <dgm:pt modelId="{B9AF4680-A032-4731-A0BA-8E8527464952}" type="parTrans" cxnId="{11F44810-8971-4D13-8B2E-FEA9BA7ADBF6}">
      <dgm:prSet/>
      <dgm:spPr/>
      <dgm:t>
        <a:bodyPr/>
        <a:lstStyle/>
        <a:p>
          <a:endParaRPr lang="en-US"/>
        </a:p>
      </dgm:t>
    </dgm:pt>
    <dgm:pt modelId="{DFBEC647-C865-45F4-B6A9-9200B16DCFCB}" type="sibTrans" cxnId="{11F44810-8971-4D13-8B2E-FEA9BA7ADBF6}">
      <dgm:prSet/>
      <dgm:spPr/>
      <dgm:t>
        <a:bodyPr/>
        <a:lstStyle/>
        <a:p>
          <a:endParaRPr lang="en-US"/>
        </a:p>
      </dgm:t>
    </dgm:pt>
    <dgm:pt modelId="{DC392A27-B8FA-45DC-854B-1E3DC4DA33F4}">
      <dgm:prSet/>
      <dgm:spPr>
        <a:xfrm>
          <a:off x="2480109" y="924007"/>
          <a:ext cx="1299372" cy="649686"/>
        </a:xfrm>
        <a:prstGeom prst="rect">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gm:spPr>
      <dgm:t>
        <a:bodyPr/>
        <a:lstStyle/>
        <a:p>
          <a:pPr>
            <a:buNone/>
          </a:pPr>
          <a:r>
            <a:rPr lang="en-US" dirty="0">
              <a:solidFill>
                <a:sysClr val="windowText" lastClr="000000">
                  <a:hueOff val="0"/>
                  <a:satOff val="0"/>
                  <a:lumOff val="0"/>
                  <a:alphaOff val="0"/>
                </a:sysClr>
              </a:solidFill>
              <a:latin typeface="Calibri" panose="020F0502020204030204"/>
              <a:ea typeface="+mn-ea"/>
              <a:cs typeface="+mn-cs"/>
            </a:rPr>
            <a:t>163 Excluded</a:t>
          </a:r>
        </a:p>
      </dgm:t>
    </dgm:pt>
    <dgm:pt modelId="{868F0E91-C9F5-4F7B-BC8F-50BD8AED2B23}" type="parTrans" cxnId="{538D6455-D92E-44A6-B1C0-CA4954411BF9}">
      <dgm:prSet/>
      <dgm:spPr>
        <a:xfrm>
          <a:off x="3129796" y="651139"/>
          <a:ext cx="786120" cy="272868"/>
        </a:xfrm>
        <a:custGeom>
          <a:avLst/>
          <a:gdLst/>
          <a:ahLst/>
          <a:cxnLst/>
          <a:rect l="0" t="0" r="0" b="0"/>
          <a:pathLst>
            <a:path>
              <a:moveTo>
                <a:pt x="786120" y="0"/>
              </a:moveTo>
              <a:lnTo>
                <a:pt x="786120" y="136434"/>
              </a:lnTo>
              <a:lnTo>
                <a:pt x="0" y="136434"/>
              </a:lnTo>
              <a:lnTo>
                <a:pt x="0" y="272868"/>
              </a:lnTo>
            </a:path>
          </a:pathLst>
        </a:custGeom>
        <a:noFill/>
        <a:ln w="12700" cap="flat" cmpd="sng" algn="ctr">
          <a:solidFill>
            <a:sysClr val="windowText" lastClr="000000">
              <a:shade val="60000"/>
              <a:hueOff val="0"/>
              <a:satOff val="0"/>
              <a:lumOff val="0"/>
              <a:alphaOff val="0"/>
            </a:sysClr>
          </a:solidFill>
          <a:prstDash val="solid"/>
          <a:miter lim="800000"/>
        </a:ln>
        <a:effectLst/>
      </dgm:spPr>
      <dgm:t>
        <a:bodyPr/>
        <a:lstStyle/>
        <a:p>
          <a:endParaRPr lang="en-US"/>
        </a:p>
      </dgm:t>
    </dgm:pt>
    <dgm:pt modelId="{D29D5BF0-6FDD-42A7-8553-00F6F980468C}" type="sibTrans" cxnId="{538D6455-D92E-44A6-B1C0-CA4954411BF9}">
      <dgm:prSet/>
      <dgm:spPr/>
      <dgm:t>
        <a:bodyPr/>
        <a:lstStyle/>
        <a:p>
          <a:endParaRPr lang="en-US"/>
        </a:p>
      </dgm:t>
    </dgm:pt>
    <dgm:pt modelId="{D99F2E09-60CC-4A8A-BFC2-18673DD605F5}">
      <dgm:prSet/>
      <dgm:spPr>
        <a:xfrm>
          <a:off x="4838471" y="3691672"/>
          <a:ext cx="1299372" cy="649686"/>
        </a:xfrm>
        <a:prstGeom prst="rect">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gm:spPr>
      <dgm:t>
        <a:bodyPr/>
        <a:lstStyle/>
        <a:p>
          <a:pPr>
            <a:buNone/>
          </a:pPr>
          <a:r>
            <a:rPr lang="en-US" dirty="0">
              <a:solidFill>
                <a:sysClr val="windowText" lastClr="000000">
                  <a:hueOff val="0"/>
                  <a:satOff val="0"/>
                  <a:lumOff val="0"/>
                  <a:alphaOff val="0"/>
                </a:sysClr>
              </a:solidFill>
              <a:latin typeface="Calibri" panose="020F0502020204030204"/>
              <a:ea typeface="+mn-ea"/>
              <a:cs typeface="+mn-cs"/>
            </a:rPr>
            <a:t>49 exclusion or no longer interested</a:t>
          </a:r>
        </a:p>
      </dgm:t>
    </dgm:pt>
    <dgm:pt modelId="{07C3A092-AF39-4152-98AB-ADC480E37C81}" type="parTrans" cxnId="{F05008EE-82B6-4C09-A2A7-26EDE618519E}">
      <dgm:prSet/>
      <dgm:spPr>
        <a:xfrm>
          <a:off x="4702037" y="3418803"/>
          <a:ext cx="786120" cy="272868"/>
        </a:xfrm>
        <a:custGeom>
          <a:avLst/>
          <a:gdLst/>
          <a:ahLst/>
          <a:cxnLst/>
          <a:rect l="0" t="0" r="0" b="0"/>
          <a:pathLst>
            <a:path>
              <a:moveTo>
                <a:pt x="0" y="0"/>
              </a:moveTo>
              <a:lnTo>
                <a:pt x="0" y="136434"/>
              </a:lnTo>
              <a:lnTo>
                <a:pt x="786120" y="136434"/>
              </a:lnTo>
              <a:lnTo>
                <a:pt x="786120" y="272868"/>
              </a:lnTo>
            </a:path>
          </a:pathLst>
        </a:custGeom>
        <a:noFill/>
        <a:ln w="12700" cap="flat" cmpd="sng" algn="ctr">
          <a:solidFill>
            <a:sysClr val="windowText" lastClr="000000">
              <a:shade val="80000"/>
              <a:hueOff val="0"/>
              <a:satOff val="0"/>
              <a:lumOff val="0"/>
              <a:alphaOff val="0"/>
            </a:sysClr>
          </a:solidFill>
          <a:prstDash val="solid"/>
          <a:miter lim="800000"/>
        </a:ln>
        <a:effectLst/>
      </dgm:spPr>
      <dgm:t>
        <a:bodyPr/>
        <a:lstStyle/>
        <a:p>
          <a:endParaRPr lang="en-US"/>
        </a:p>
      </dgm:t>
    </dgm:pt>
    <dgm:pt modelId="{941CB6E3-8B1F-4BAF-AB05-CCAA5D9D81A7}" type="sibTrans" cxnId="{F05008EE-82B6-4C09-A2A7-26EDE618519E}">
      <dgm:prSet/>
      <dgm:spPr/>
      <dgm:t>
        <a:bodyPr/>
        <a:lstStyle/>
        <a:p>
          <a:endParaRPr lang="en-US"/>
        </a:p>
      </dgm:t>
    </dgm:pt>
    <dgm:pt modelId="{49894C37-23FE-4E42-A5D9-E9EDB07C64E3}">
      <dgm:prSet/>
      <dgm:spPr>
        <a:xfrm>
          <a:off x="4052351" y="924007"/>
          <a:ext cx="1299372" cy="649686"/>
        </a:xfrm>
        <a:prstGeom prst="rect">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gm:spPr>
      <dgm:t>
        <a:bodyPr/>
        <a:lstStyle/>
        <a:p>
          <a:pPr>
            <a:buNone/>
          </a:pPr>
          <a:r>
            <a:rPr lang="en-US" dirty="0">
              <a:solidFill>
                <a:sysClr val="windowText" lastClr="000000">
                  <a:hueOff val="0"/>
                  <a:satOff val="0"/>
                  <a:lumOff val="0"/>
                  <a:alphaOff val="0"/>
                </a:sysClr>
              </a:solidFill>
              <a:latin typeface="Calibri" panose="020F0502020204030204"/>
              <a:ea typeface="+mn-ea"/>
              <a:cs typeface="+mn-cs"/>
            </a:rPr>
            <a:t>432 Potentially Eligible</a:t>
          </a:r>
        </a:p>
      </dgm:t>
    </dgm:pt>
    <dgm:pt modelId="{C5A6FD00-3F29-4B41-83BB-1F24ABBD482D}" type="parTrans" cxnId="{B913A830-5815-4CAC-A170-3D39DF758F27}">
      <dgm:prSet/>
      <dgm:spPr>
        <a:xfrm>
          <a:off x="3915916" y="651139"/>
          <a:ext cx="786120" cy="272868"/>
        </a:xfrm>
        <a:custGeom>
          <a:avLst/>
          <a:gdLst/>
          <a:ahLst/>
          <a:cxnLst/>
          <a:rect l="0" t="0" r="0" b="0"/>
          <a:pathLst>
            <a:path>
              <a:moveTo>
                <a:pt x="0" y="0"/>
              </a:moveTo>
              <a:lnTo>
                <a:pt x="0" y="136434"/>
              </a:lnTo>
              <a:lnTo>
                <a:pt x="786120" y="136434"/>
              </a:lnTo>
              <a:lnTo>
                <a:pt x="786120" y="272868"/>
              </a:lnTo>
            </a:path>
          </a:pathLst>
        </a:custGeom>
        <a:noFill/>
        <a:ln w="12700" cap="flat" cmpd="sng" algn="ctr">
          <a:solidFill>
            <a:sysClr val="windowText" lastClr="000000">
              <a:shade val="60000"/>
              <a:hueOff val="0"/>
              <a:satOff val="0"/>
              <a:lumOff val="0"/>
              <a:alphaOff val="0"/>
            </a:sysClr>
          </a:solidFill>
          <a:prstDash val="solid"/>
          <a:miter lim="800000"/>
        </a:ln>
        <a:effectLst/>
      </dgm:spPr>
      <dgm:t>
        <a:bodyPr/>
        <a:lstStyle/>
        <a:p>
          <a:endParaRPr lang="en-US"/>
        </a:p>
      </dgm:t>
    </dgm:pt>
    <dgm:pt modelId="{E74ECE1A-7793-4DCB-84A4-1E774E03056D}" type="sibTrans" cxnId="{B913A830-5815-4CAC-A170-3D39DF758F27}">
      <dgm:prSet/>
      <dgm:spPr/>
      <dgm:t>
        <a:bodyPr/>
        <a:lstStyle/>
        <a:p>
          <a:endParaRPr lang="en-US"/>
        </a:p>
      </dgm:t>
    </dgm:pt>
    <dgm:pt modelId="{5DFD2B29-F7C4-453F-841D-F1C00A1714A4}">
      <dgm:prSet/>
      <dgm:spPr>
        <a:xfrm>
          <a:off x="5163314" y="5536781"/>
          <a:ext cx="1299372" cy="649686"/>
        </a:xfrm>
        <a:prstGeom prst="rect">
          <a:avLst/>
        </a:prstGeom>
        <a:noFill/>
        <a:ln w="12700" cap="flat" cmpd="sng" algn="ctr">
          <a:noFill/>
          <a:prstDash val="solid"/>
          <a:miter lim="800000"/>
        </a:ln>
        <a:effectLst/>
      </dgm:spPr>
      <dgm:t>
        <a:bodyPr/>
        <a:lstStyle/>
        <a:p>
          <a:pPr>
            <a:spcAft>
              <a:spcPts val="0"/>
            </a:spcAft>
            <a:buNone/>
          </a:pPr>
          <a:endParaRPr lang="en-US" dirty="0">
            <a:solidFill>
              <a:schemeClr val="bg1"/>
            </a:solidFill>
            <a:latin typeface="Calibri" panose="020F0502020204030204"/>
            <a:ea typeface="+mn-ea"/>
            <a:cs typeface="+mn-cs"/>
          </a:endParaRPr>
        </a:p>
      </dgm:t>
    </dgm:pt>
    <dgm:pt modelId="{D509306E-B6FB-47D8-915F-49E767351F1B}" type="sibTrans" cxnId="{641268A8-F1D0-4117-86CF-DCD27A1FF97C}">
      <dgm:prSet/>
      <dgm:spPr/>
      <dgm:t>
        <a:bodyPr/>
        <a:lstStyle/>
        <a:p>
          <a:endParaRPr lang="en-US">
            <a:solidFill>
              <a:schemeClr val="tx1"/>
            </a:solidFill>
          </a:endParaRPr>
        </a:p>
      </dgm:t>
    </dgm:pt>
    <dgm:pt modelId="{298EA391-C6CE-48AC-81BC-910056CE48C4}" type="parTrans" cxnId="{641268A8-F1D0-4117-86CF-DCD27A1FF97C}">
      <dgm:prSet/>
      <dgm:spPr>
        <a:xfrm>
          <a:off x="4968408" y="5263913"/>
          <a:ext cx="194905" cy="597711"/>
        </a:xfrm>
        <a:custGeom>
          <a:avLst/>
          <a:gdLst/>
          <a:ahLst/>
          <a:cxnLst/>
          <a:rect l="0" t="0" r="0" b="0"/>
          <a:pathLst>
            <a:path>
              <a:moveTo>
                <a:pt x="0" y="0"/>
              </a:moveTo>
              <a:lnTo>
                <a:pt x="0" y="597711"/>
              </a:lnTo>
              <a:lnTo>
                <a:pt x="194905" y="597711"/>
              </a:lnTo>
            </a:path>
          </a:pathLst>
        </a:custGeom>
        <a:noFill/>
        <a:ln w="12700" cap="flat" cmpd="sng" algn="ctr">
          <a:noFill/>
          <a:prstDash val="solid"/>
          <a:miter lim="800000"/>
        </a:ln>
        <a:effectLst/>
      </dgm:spPr>
      <dgm:t>
        <a:bodyPr/>
        <a:lstStyle/>
        <a:p>
          <a:endParaRPr lang="en-US">
            <a:solidFill>
              <a:schemeClr val="tx1"/>
            </a:solidFill>
          </a:endParaRPr>
        </a:p>
      </dgm:t>
    </dgm:pt>
    <dgm:pt modelId="{8D42B345-B5D6-405E-8233-298ABC66D352}" type="pres">
      <dgm:prSet presAssocID="{D7CB5011-57F8-4FB2-8337-D1DF3B1F621D}" presName="hierChild1" presStyleCnt="0">
        <dgm:presLayoutVars>
          <dgm:orgChart val="1"/>
          <dgm:chPref val="1"/>
          <dgm:dir/>
          <dgm:animOne val="branch"/>
          <dgm:animLvl val="lvl"/>
          <dgm:resizeHandles/>
        </dgm:presLayoutVars>
      </dgm:prSet>
      <dgm:spPr/>
    </dgm:pt>
    <dgm:pt modelId="{07CEBB28-1261-482E-BE8D-0B7E397EBF6B}" type="pres">
      <dgm:prSet presAssocID="{499E77AD-B304-4032-A1DA-775EEF93D264}" presName="hierRoot1" presStyleCnt="0">
        <dgm:presLayoutVars>
          <dgm:hierBranch val="init"/>
        </dgm:presLayoutVars>
      </dgm:prSet>
      <dgm:spPr/>
    </dgm:pt>
    <dgm:pt modelId="{80E750AA-ECA4-48CF-83EA-7F441DAAD6C9}" type="pres">
      <dgm:prSet presAssocID="{499E77AD-B304-4032-A1DA-775EEF93D264}" presName="rootComposite1" presStyleCnt="0"/>
      <dgm:spPr/>
    </dgm:pt>
    <dgm:pt modelId="{A03CD6E3-3D20-4385-B0DE-42EECEDA163C}" type="pres">
      <dgm:prSet presAssocID="{499E77AD-B304-4032-A1DA-775EEF93D264}" presName="rootText1" presStyleLbl="node0" presStyleIdx="0" presStyleCnt="1">
        <dgm:presLayoutVars>
          <dgm:chPref val="3"/>
        </dgm:presLayoutVars>
      </dgm:prSet>
      <dgm:spPr/>
    </dgm:pt>
    <dgm:pt modelId="{49205511-D516-4E25-9ECD-D80974514EA6}" type="pres">
      <dgm:prSet presAssocID="{499E77AD-B304-4032-A1DA-775EEF93D264}" presName="rootConnector1" presStyleLbl="node1" presStyleIdx="0" presStyleCnt="0"/>
      <dgm:spPr/>
    </dgm:pt>
    <dgm:pt modelId="{B91D503B-0C1F-4859-B629-0E4C9181F7D8}" type="pres">
      <dgm:prSet presAssocID="{499E77AD-B304-4032-A1DA-775EEF93D264}" presName="hierChild2" presStyleCnt="0"/>
      <dgm:spPr/>
    </dgm:pt>
    <dgm:pt modelId="{0A6B0E33-6787-49FB-AD92-C6857A9D9787}" type="pres">
      <dgm:prSet presAssocID="{868F0E91-C9F5-4F7B-BC8F-50BD8AED2B23}" presName="Name37" presStyleLbl="parChTrans1D2" presStyleIdx="0" presStyleCnt="2"/>
      <dgm:spPr/>
    </dgm:pt>
    <dgm:pt modelId="{EBB9A1C1-FC14-4D08-931F-838E15BE16F9}" type="pres">
      <dgm:prSet presAssocID="{DC392A27-B8FA-45DC-854B-1E3DC4DA33F4}" presName="hierRoot2" presStyleCnt="0">
        <dgm:presLayoutVars>
          <dgm:hierBranch val="init"/>
        </dgm:presLayoutVars>
      </dgm:prSet>
      <dgm:spPr/>
    </dgm:pt>
    <dgm:pt modelId="{195D9385-70DD-4735-A8CF-2971C26D8C95}" type="pres">
      <dgm:prSet presAssocID="{DC392A27-B8FA-45DC-854B-1E3DC4DA33F4}" presName="rootComposite" presStyleCnt="0"/>
      <dgm:spPr/>
    </dgm:pt>
    <dgm:pt modelId="{26E165C3-4DE8-4348-A654-B46B3D7377C2}" type="pres">
      <dgm:prSet presAssocID="{DC392A27-B8FA-45DC-854B-1E3DC4DA33F4}" presName="rootText" presStyleLbl="node2" presStyleIdx="0" presStyleCnt="2">
        <dgm:presLayoutVars>
          <dgm:chPref val="3"/>
        </dgm:presLayoutVars>
      </dgm:prSet>
      <dgm:spPr/>
    </dgm:pt>
    <dgm:pt modelId="{944AE9FD-E7C6-444F-AFD9-310C4E3A21BF}" type="pres">
      <dgm:prSet presAssocID="{DC392A27-B8FA-45DC-854B-1E3DC4DA33F4}" presName="rootConnector" presStyleLbl="node2" presStyleIdx="0" presStyleCnt="2"/>
      <dgm:spPr/>
    </dgm:pt>
    <dgm:pt modelId="{B108115F-3BBC-4348-BFBA-3D69C4FA327D}" type="pres">
      <dgm:prSet presAssocID="{DC392A27-B8FA-45DC-854B-1E3DC4DA33F4}" presName="hierChild4" presStyleCnt="0"/>
      <dgm:spPr/>
    </dgm:pt>
    <dgm:pt modelId="{C61A0812-AA18-49D0-8F32-36F44FC64D85}" type="pres">
      <dgm:prSet presAssocID="{DC392A27-B8FA-45DC-854B-1E3DC4DA33F4}" presName="hierChild5" presStyleCnt="0"/>
      <dgm:spPr/>
    </dgm:pt>
    <dgm:pt modelId="{C8BB6E86-1DF9-41C7-B31C-22E33D94C1AD}" type="pres">
      <dgm:prSet presAssocID="{C5A6FD00-3F29-4B41-83BB-1F24ABBD482D}" presName="Name37" presStyleLbl="parChTrans1D2" presStyleIdx="1" presStyleCnt="2"/>
      <dgm:spPr/>
    </dgm:pt>
    <dgm:pt modelId="{1B0C396E-E9EA-4E41-81D9-607B635B063F}" type="pres">
      <dgm:prSet presAssocID="{49894C37-23FE-4E42-A5D9-E9EDB07C64E3}" presName="hierRoot2" presStyleCnt="0">
        <dgm:presLayoutVars>
          <dgm:hierBranch val="init"/>
        </dgm:presLayoutVars>
      </dgm:prSet>
      <dgm:spPr/>
    </dgm:pt>
    <dgm:pt modelId="{F487D636-1512-4533-96B1-B4AE116010BC}" type="pres">
      <dgm:prSet presAssocID="{49894C37-23FE-4E42-A5D9-E9EDB07C64E3}" presName="rootComposite" presStyleCnt="0"/>
      <dgm:spPr/>
    </dgm:pt>
    <dgm:pt modelId="{5D2F10D2-253A-432F-82CB-359ACEB73F03}" type="pres">
      <dgm:prSet presAssocID="{49894C37-23FE-4E42-A5D9-E9EDB07C64E3}" presName="rootText" presStyleLbl="node2" presStyleIdx="1" presStyleCnt="2">
        <dgm:presLayoutVars>
          <dgm:chPref val="3"/>
        </dgm:presLayoutVars>
      </dgm:prSet>
      <dgm:spPr/>
    </dgm:pt>
    <dgm:pt modelId="{38AA5309-383F-46D5-ADB8-5743452DC297}" type="pres">
      <dgm:prSet presAssocID="{49894C37-23FE-4E42-A5D9-E9EDB07C64E3}" presName="rootConnector" presStyleLbl="node2" presStyleIdx="1" presStyleCnt="2"/>
      <dgm:spPr/>
    </dgm:pt>
    <dgm:pt modelId="{40EFF6E3-4654-4142-B89D-43AD1D5010C6}" type="pres">
      <dgm:prSet presAssocID="{49894C37-23FE-4E42-A5D9-E9EDB07C64E3}" presName="hierChild4" presStyleCnt="0"/>
      <dgm:spPr/>
    </dgm:pt>
    <dgm:pt modelId="{98017496-BD7A-4604-A36D-47311AB1857B}" type="pres">
      <dgm:prSet presAssocID="{3DECE95B-8A3B-4795-BDA5-299B8158ED33}" presName="Name37" presStyleLbl="parChTrans1D3" presStyleIdx="0" presStyleCnt="1"/>
      <dgm:spPr/>
    </dgm:pt>
    <dgm:pt modelId="{A3BB67A8-37B0-4D34-94C5-786A159988A2}" type="pres">
      <dgm:prSet presAssocID="{B299B210-6819-444A-81AB-F780E285D821}" presName="hierRoot2" presStyleCnt="0">
        <dgm:presLayoutVars>
          <dgm:hierBranch val="init"/>
        </dgm:presLayoutVars>
      </dgm:prSet>
      <dgm:spPr/>
    </dgm:pt>
    <dgm:pt modelId="{AD936E82-5328-492C-B13B-2F0B5E6692A8}" type="pres">
      <dgm:prSet presAssocID="{B299B210-6819-444A-81AB-F780E285D821}" presName="rootComposite" presStyleCnt="0"/>
      <dgm:spPr/>
    </dgm:pt>
    <dgm:pt modelId="{A91E7EC6-64A2-4B12-90C7-D82BF7AF45C9}" type="pres">
      <dgm:prSet presAssocID="{B299B210-6819-444A-81AB-F780E285D821}" presName="rootText" presStyleLbl="node3" presStyleIdx="0" presStyleCnt="1">
        <dgm:presLayoutVars>
          <dgm:chPref val="3"/>
        </dgm:presLayoutVars>
      </dgm:prSet>
      <dgm:spPr/>
    </dgm:pt>
    <dgm:pt modelId="{2D2A7636-1CC3-4340-99D0-6E02B35B00D4}" type="pres">
      <dgm:prSet presAssocID="{B299B210-6819-444A-81AB-F780E285D821}" presName="rootConnector" presStyleLbl="node3" presStyleIdx="0" presStyleCnt="1"/>
      <dgm:spPr/>
    </dgm:pt>
    <dgm:pt modelId="{9A6BFD80-B6BE-4F7F-B0A7-A83468598B55}" type="pres">
      <dgm:prSet presAssocID="{B299B210-6819-444A-81AB-F780E285D821}" presName="hierChild4" presStyleCnt="0"/>
      <dgm:spPr/>
    </dgm:pt>
    <dgm:pt modelId="{87733FF3-969F-4807-97E6-2BF412B3AD5A}" type="pres">
      <dgm:prSet presAssocID="{A07F5D66-C066-4EAD-875A-36B33A9D2D20}" presName="Name37" presStyleLbl="parChTrans1D4" presStyleIdx="0" presStyleCnt="7"/>
      <dgm:spPr/>
    </dgm:pt>
    <dgm:pt modelId="{6F76E34C-1A55-428D-8CE9-CD721D784C7B}" type="pres">
      <dgm:prSet presAssocID="{CDFBEA60-86BB-478A-AA60-B608551ECF83}" presName="hierRoot2" presStyleCnt="0">
        <dgm:presLayoutVars>
          <dgm:hierBranch val="init"/>
        </dgm:presLayoutVars>
      </dgm:prSet>
      <dgm:spPr/>
    </dgm:pt>
    <dgm:pt modelId="{E4CECD78-9CAD-4C46-82E9-41A0908E8CB7}" type="pres">
      <dgm:prSet presAssocID="{CDFBEA60-86BB-478A-AA60-B608551ECF83}" presName="rootComposite" presStyleCnt="0"/>
      <dgm:spPr/>
    </dgm:pt>
    <dgm:pt modelId="{AC53E8EA-E61E-46E0-B32E-2E62EA70723D}" type="pres">
      <dgm:prSet presAssocID="{CDFBEA60-86BB-478A-AA60-B608551ECF83}" presName="rootText" presStyleLbl="node4" presStyleIdx="0" presStyleCnt="7">
        <dgm:presLayoutVars>
          <dgm:chPref val="3"/>
        </dgm:presLayoutVars>
      </dgm:prSet>
      <dgm:spPr/>
    </dgm:pt>
    <dgm:pt modelId="{8CAC1C67-A68F-4A44-9A5C-2962891DF068}" type="pres">
      <dgm:prSet presAssocID="{CDFBEA60-86BB-478A-AA60-B608551ECF83}" presName="rootConnector" presStyleLbl="node4" presStyleIdx="0" presStyleCnt="7"/>
      <dgm:spPr/>
    </dgm:pt>
    <dgm:pt modelId="{60DF9D17-1018-429B-BD5F-B1A2F853C0D1}" type="pres">
      <dgm:prSet presAssocID="{CDFBEA60-86BB-478A-AA60-B608551ECF83}" presName="hierChild4" presStyleCnt="0"/>
      <dgm:spPr/>
    </dgm:pt>
    <dgm:pt modelId="{B6211335-0428-4069-85BE-C5AE5FEE860D}" type="pres">
      <dgm:prSet presAssocID="{A92A5075-171E-4687-87A2-7DB2E98397FB}" presName="Name37" presStyleLbl="parChTrans1D4" presStyleIdx="1" presStyleCnt="7"/>
      <dgm:spPr/>
    </dgm:pt>
    <dgm:pt modelId="{AC41A9A8-F008-49A1-B406-109608531FCD}" type="pres">
      <dgm:prSet presAssocID="{3F67C1FA-4D08-4DE2-97E5-2946CCFE99E0}" presName="hierRoot2" presStyleCnt="0">
        <dgm:presLayoutVars>
          <dgm:hierBranch val="init"/>
        </dgm:presLayoutVars>
      </dgm:prSet>
      <dgm:spPr/>
    </dgm:pt>
    <dgm:pt modelId="{AA7022AE-9D50-4427-9956-9CBB3EF02BB5}" type="pres">
      <dgm:prSet presAssocID="{3F67C1FA-4D08-4DE2-97E5-2946CCFE99E0}" presName="rootComposite" presStyleCnt="0"/>
      <dgm:spPr/>
    </dgm:pt>
    <dgm:pt modelId="{32DC1279-4378-4FA3-910D-58CC9EBD7A73}" type="pres">
      <dgm:prSet presAssocID="{3F67C1FA-4D08-4DE2-97E5-2946CCFE99E0}" presName="rootText" presStyleLbl="node4" presStyleIdx="1" presStyleCnt="7">
        <dgm:presLayoutVars>
          <dgm:chPref val="3"/>
        </dgm:presLayoutVars>
      </dgm:prSet>
      <dgm:spPr/>
    </dgm:pt>
    <dgm:pt modelId="{62FBC125-DB3D-4D54-9FCC-C98BB73F932C}" type="pres">
      <dgm:prSet presAssocID="{3F67C1FA-4D08-4DE2-97E5-2946CCFE99E0}" presName="rootConnector" presStyleLbl="node4" presStyleIdx="1" presStyleCnt="7"/>
      <dgm:spPr/>
    </dgm:pt>
    <dgm:pt modelId="{148F1C6D-B908-4342-97B9-6C73327225A8}" type="pres">
      <dgm:prSet presAssocID="{3F67C1FA-4D08-4DE2-97E5-2946CCFE99E0}" presName="hierChild4" presStyleCnt="0"/>
      <dgm:spPr/>
    </dgm:pt>
    <dgm:pt modelId="{82006A73-FEF0-4058-9F61-4BD648081FCC}" type="pres">
      <dgm:prSet presAssocID="{16F0DDAF-3E43-4332-A0E3-63B8E87E7007}" presName="Name37" presStyleLbl="parChTrans1D4" presStyleIdx="2" presStyleCnt="7"/>
      <dgm:spPr/>
    </dgm:pt>
    <dgm:pt modelId="{6399686A-3BB4-4B12-AD80-72E9D3FFE2EB}" type="pres">
      <dgm:prSet presAssocID="{0F24AB82-56C1-4960-8C4D-37E00CA6BFD9}" presName="hierRoot2" presStyleCnt="0">
        <dgm:presLayoutVars>
          <dgm:hierBranch val="init"/>
        </dgm:presLayoutVars>
      </dgm:prSet>
      <dgm:spPr/>
    </dgm:pt>
    <dgm:pt modelId="{903BB71F-0465-4FF4-806C-679257D81F40}" type="pres">
      <dgm:prSet presAssocID="{0F24AB82-56C1-4960-8C4D-37E00CA6BFD9}" presName="rootComposite" presStyleCnt="0"/>
      <dgm:spPr/>
    </dgm:pt>
    <dgm:pt modelId="{511F3AD3-733C-451B-9C68-45E95CC50D77}" type="pres">
      <dgm:prSet presAssocID="{0F24AB82-56C1-4960-8C4D-37E00CA6BFD9}" presName="rootText" presStyleLbl="node4" presStyleIdx="2" presStyleCnt="7">
        <dgm:presLayoutVars>
          <dgm:chPref val="3"/>
        </dgm:presLayoutVars>
      </dgm:prSet>
      <dgm:spPr/>
    </dgm:pt>
    <dgm:pt modelId="{53190478-811F-4A6F-9E6F-DEF3B8D37DFE}" type="pres">
      <dgm:prSet presAssocID="{0F24AB82-56C1-4960-8C4D-37E00CA6BFD9}" presName="rootConnector" presStyleLbl="node4" presStyleIdx="2" presStyleCnt="7"/>
      <dgm:spPr/>
    </dgm:pt>
    <dgm:pt modelId="{87C2C1D9-BF4E-4F36-BAF2-5ED24FEB9E7D}" type="pres">
      <dgm:prSet presAssocID="{0F24AB82-56C1-4960-8C4D-37E00CA6BFD9}" presName="hierChild4" presStyleCnt="0"/>
      <dgm:spPr/>
    </dgm:pt>
    <dgm:pt modelId="{4FFCE368-121C-4F48-A7FA-FE0E920E4556}" type="pres">
      <dgm:prSet presAssocID="{0F24AB82-56C1-4960-8C4D-37E00CA6BFD9}" presName="hierChild5" presStyleCnt="0"/>
      <dgm:spPr/>
    </dgm:pt>
    <dgm:pt modelId="{9B644FF1-A2AE-45D7-835B-F0A1199E02EF}" type="pres">
      <dgm:prSet presAssocID="{81A52BE2-80B1-4AC8-A005-069FC7E56EC1}" presName="Name37" presStyleLbl="parChTrans1D4" presStyleIdx="3" presStyleCnt="7"/>
      <dgm:spPr/>
    </dgm:pt>
    <dgm:pt modelId="{BADFA7F1-0AF3-405E-A184-9DBA8CB64429}" type="pres">
      <dgm:prSet presAssocID="{89B1D78F-8942-414C-ADBD-28D74F37B945}" presName="hierRoot2" presStyleCnt="0">
        <dgm:presLayoutVars>
          <dgm:hierBranch val="init"/>
        </dgm:presLayoutVars>
      </dgm:prSet>
      <dgm:spPr/>
    </dgm:pt>
    <dgm:pt modelId="{D88E86C7-1D7B-4FDB-B43D-9EAF5E91FF86}" type="pres">
      <dgm:prSet presAssocID="{89B1D78F-8942-414C-ADBD-28D74F37B945}" presName="rootComposite" presStyleCnt="0"/>
      <dgm:spPr/>
    </dgm:pt>
    <dgm:pt modelId="{5CEAA07B-5F88-4195-B782-73BBBA92B3F0}" type="pres">
      <dgm:prSet presAssocID="{89B1D78F-8942-414C-ADBD-28D74F37B945}" presName="rootText" presStyleLbl="node4" presStyleIdx="3" presStyleCnt="7">
        <dgm:presLayoutVars>
          <dgm:chPref val="3"/>
        </dgm:presLayoutVars>
      </dgm:prSet>
      <dgm:spPr/>
    </dgm:pt>
    <dgm:pt modelId="{D784E219-B7CB-4F5B-89CD-65538BC823A8}" type="pres">
      <dgm:prSet presAssocID="{89B1D78F-8942-414C-ADBD-28D74F37B945}" presName="rootConnector" presStyleLbl="node4" presStyleIdx="3" presStyleCnt="7"/>
      <dgm:spPr/>
    </dgm:pt>
    <dgm:pt modelId="{F2D21CD8-563F-4C4C-8F30-3F7E46C809C3}" type="pres">
      <dgm:prSet presAssocID="{89B1D78F-8942-414C-ADBD-28D74F37B945}" presName="hierChild4" presStyleCnt="0"/>
      <dgm:spPr/>
    </dgm:pt>
    <dgm:pt modelId="{C73BAC0E-CA05-49C7-8E1B-2CFCDD3DA563}" type="pres">
      <dgm:prSet presAssocID="{89B1D78F-8942-414C-ADBD-28D74F37B945}" presName="hierChild5" presStyleCnt="0"/>
      <dgm:spPr/>
    </dgm:pt>
    <dgm:pt modelId="{27663200-94B3-4531-8A48-7D529D343FF6}" type="pres">
      <dgm:prSet presAssocID="{3E85CEF5-DA15-4F67-A593-66262805D870}" presName="Name37" presStyleLbl="parChTrans1D4" presStyleIdx="4" presStyleCnt="7"/>
      <dgm:spPr/>
    </dgm:pt>
    <dgm:pt modelId="{7F913052-A61B-498A-9B89-C2E98908502B}" type="pres">
      <dgm:prSet presAssocID="{93A67D57-B948-4FF5-80AB-13B4F86F9949}" presName="hierRoot2" presStyleCnt="0">
        <dgm:presLayoutVars>
          <dgm:hierBranch val="init"/>
        </dgm:presLayoutVars>
      </dgm:prSet>
      <dgm:spPr/>
    </dgm:pt>
    <dgm:pt modelId="{F7A19BFA-7205-49EA-9EBA-CC33E6D8E311}" type="pres">
      <dgm:prSet presAssocID="{93A67D57-B948-4FF5-80AB-13B4F86F9949}" presName="rootComposite" presStyleCnt="0"/>
      <dgm:spPr/>
    </dgm:pt>
    <dgm:pt modelId="{CF38DBF1-9F75-4D8A-B9E8-2209D6CEDB0E}" type="pres">
      <dgm:prSet presAssocID="{93A67D57-B948-4FF5-80AB-13B4F86F9949}" presName="rootText" presStyleLbl="node4" presStyleIdx="4" presStyleCnt="7">
        <dgm:presLayoutVars>
          <dgm:chPref val="3"/>
        </dgm:presLayoutVars>
      </dgm:prSet>
      <dgm:spPr/>
    </dgm:pt>
    <dgm:pt modelId="{5F1D6DC2-8266-4761-92B7-2B017DF78C5E}" type="pres">
      <dgm:prSet presAssocID="{93A67D57-B948-4FF5-80AB-13B4F86F9949}" presName="rootConnector" presStyleLbl="node4" presStyleIdx="4" presStyleCnt="7"/>
      <dgm:spPr/>
    </dgm:pt>
    <dgm:pt modelId="{6ACBC028-3B01-4DEA-B208-DAF27E3C7F86}" type="pres">
      <dgm:prSet presAssocID="{93A67D57-B948-4FF5-80AB-13B4F86F9949}" presName="hierChild4" presStyleCnt="0"/>
      <dgm:spPr/>
    </dgm:pt>
    <dgm:pt modelId="{263B3EDA-9E54-4BEF-AD3C-59CADFB0D782}" type="pres">
      <dgm:prSet presAssocID="{298EA391-C6CE-48AC-81BC-910056CE48C4}" presName="Name37" presStyleLbl="parChTrans1D4" presStyleIdx="5" presStyleCnt="7"/>
      <dgm:spPr/>
    </dgm:pt>
    <dgm:pt modelId="{66B62EF4-BFEC-494D-9296-63437FDB9DAE}" type="pres">
      <dgm:prSet presAssocID="{5DFD2B29-F7C4-453F-841D-F1C00A1714A4}" presName="hierRoot2" presStyleCnt="0">
        <dgm:presLayoutVars>
          <dgm:hierBranch val="init"/>
        </dgm:presLayoutVars>
      </dgm:prSet>
      <dgm:spPr/>
    </dgm:pt>
    <dgm:pt modelId="{127FA483-27B4-443C-95A4-67EA854C4E0A}" type="pres">
      <dgm:prSet presAssocID="{5DFD2B29-F7C4-453F-841D-F1C00A1714A4}" presName="rootComposite" presStyleCnt="0"/>
      <dgm:spPr/>
    </dgm:pt>
    <dgm:pt modelId="{8A8B3A9A-6D84-44E7-9E2B-EC26D97E2410}" type="pres">
      <dgm:prSet presAssocID="{5DFD2B29-F7C4-453F-841D-F1C00A1714A4}" presName="rootText" presStyleLbl="node4" presStyleIdx="5" presStyleCnt="7">
        <dgm:presLayoutVars>
          <dgm:chPref val="3"/>
        </dgm:presLayoutVars>
      </dgm:prSet>
      <dgm:spPr/>
    </dgm:pt>
    <dgm:pt modelId="{A5095355-FBC4-49CB-854D-D72D8756AFC4}" type="pres">
      <dgm:prSet presAssocID="{5DFD2B29-F7C4-453F-841D-F1C00A1714A4}" presName="rootConnector" presStyleLbl="node4" presStyleIdx="5" presStyleCnt="7"/>
      <dgm:spPr/>
    </dgm:pt>
    <dgm:pt modelId="{C2B3C4E1-AF32-4641-9D8F-8FB80A7F4EB3}" type="pres">
      <dgm:prSet presAssocID="{5DFD2B29-F7C4-453F-841D-F1C00A1714A4}" presName="hierChild4" presStyleCnt="0"/>
      <dgm:spPr/>
    </dgm:pt>
    <dgm:pt modelId="{5617DCCF-4DAB-4E7B-A95F-81286FFEDAB2}" type="pres">
      <dgm:prSet presAssocID="{5DFD2B29-F7C4-453F-841D-F1C00A1714A4}" presName="hierChild5" presStyleCnt="0"/>
      <dgm:spPr/>
    </dgm:pt>
    <dgm:pt modelId="{EEFD9A2A-6825-4065-9438-8E31A9972FCF}" type="pres">
      <dgm:prSet presAssocID="{93A67D57-B948-4FF5-80AB-13B4F86F9949}" presName="hierChild5" presStyleCnt="0"/>
      <dgm:spPr/>
    </dgm:pt>
    <dgm:pt modelId="{0846C8C2-90FE-44DB-9303-E2AAD81BE173}" type="pres">
      <dgm:prSet presAssocID="{3F67C1FA-4D08-4DE2-97E5-2946CCFE99E0}" presName="hierChild5" presStyleCnt="0"/>
      <dgm:spPr/>
    </dgm:pt>
    <dgm:pt modelId="{A6F13C93-050B-4E1F-8184-9903D49E8064}" type="pres">
      <dgm:prSet presAssocID="{07C3A092-AF39-4152-98AB-ADC480E37C81}" presName="Name37" presStyleLbl="parChTrans1D4" presStyleIdx="6" presStyleCnt="7"/>
      <dgm:spPr/>
    </dgm:pt>
    <dgm:pt modelId="{FFBC0820-D57E-47A7-A0E3-F67CB12B7016}" type="pres">
      <dgm:prSet presAssocID="{D99F2E09-60CC-4A8A-BFC2-18673DD605F5}" presName="hierRoot2" presStyleCnt="0">
        <dgm:presLayoutVars>
          <dgm:hierBranch val="init"/>
        </dgm:presLayoutVars>
      </dgm:prSet>
      <dgm:spPr/>
    </dgm:pt>
    <dgm:pt modelId="{0E8BB675-6DEC-41D8-8676-8610CA774F0F}" type="pres">
      <dgm:prSet presAssocID="{D99F2E09-60CC-4A8A-BFC2-18673DD605F5}" presName="rootComposite" presStyleCnt="0"/>
      <dgm:spPr/>
    </dgm:pt>
    <dgm:pt modelId="{91BDE271-3668-45A6-BB4B-0A78056105AA}" type="pres">
      <dgm:prSet presAssocID="{D99F2E09-60CC-4A8A-BFC2-18673DD605F5}" presName="rootText" presStyleLbl="node4" presStyleIdx="6" presStyleCnt="7">
        <dgm:presLayoutVars>
          <dgm:chPref val="3"/>
        </dgm:presLayoutVars>
      </dgm:prSet>
      <dgm:spPr/>
    </dgm:pt>
    <dgm:pt modelId="{A17E1C7A-EC3A-4FDC-837C-CAEC925AFDFA}" type="pres">
      <dgm:prSet presAssocID="{D99F2E09-60CC-4A8A-BFC2-18673DD605F5}" presName="rootConnector" presStyleLbl="node4" presStyleIdx="6" presStyleCnt="7"/>
      <dgm:spPr/>
    </dgm:pt>
    <dgm:pt modelId="{BCCB5146-0F1B-4742-AFAE-24C2EE9FDFD2}" type="pres">
      <dgm:prSet presAssocID="{D99F2E09-60CC-4A8A-BFC2-18673DD605F5}" presName="hierChild4" presStyleCnt="0"/>
      <dgm:spPr/>
    </dgm:pt>
    <dgm:pt modelId="{26FBC5A1-B382-47C0-A65D-7A1651400671}" type="pres">
      <dgm:prSet presAssocID="{D99F2E09-60CC-4A8A-BFC2-18673DD605F5}" presName="hierChild5" presStyleCnt="0"/>
      <dgm:spPr/>
    </dgm:pt>
    <dgm:pt modelId="{D40DBAF2-944B-47D8-B797-96087EACCA4C}" type="pres">
      <dgm:prSet presAssocID="{CDFBEA60-86BB-478A-AA60-B608551ECF83}" presName="hierChild5" presStyleCnt="0"/>
      <dgm:spPr/>
    </dgm:pt>
    <dgm:pt modelId="{801675ED-A1E4-4DB3-A0A9-FA6D9CF28DFB}" type="pres">
      <dgm:prSet presAssocID="{B299B210-6819-444A-81AB-F780E285D821}" presName="hierChild5" presStyleCnt="0"/>
      <dgm:spPr/>
    </dgm:pt>
    <dgm:pt modelId="{6537ACB8-DD1D-42D3-AA08-1FB455BBE712}" type="pres">
      <dgm:prSet presAssocID="{49894C37-23FE-4E42-A5D9-E9EDB07C64E3}" presName="hierChild5" presStyleCnt="0"/>
      <dgm:spPr/>
    </dgm:pt>
    <dgm:pt modelId="{F6F949BC-0A60-490B-9A65-9FA032294337}" type="pres">
      <dgm:prSet presAssocID="{499E77AD-B304-4032-A1DA-775EEF93D264}" presName="hierChild3" presStyleCnt="0"/>
      <dgm:spPr/>
    </dgm:pt>
  </dgm:ptLst>
  <dgm:cxnLst>
    <dgm:cxn modelId="{4ECA2E07-5354-45D3-930D-85641875A6E6}" type="presOf" srcId="{0F24AB82-56C1-4960-8C4D-37E00CA6BFD9}" destId="{511F3AD3-733C-451B-9C68-45E95CC50D77}" srcOrd="0" destOrd="0" presId="urn:microsoft.com/office/officeart/2005/8/layout/orgChart1"/>
    <dgm:cxn modelId="{03281908-F16D-4AE8-AC8D-34D376B6BA6A}" type="presOf" srcId="{3F67C1FA-4D08-4DE2-97E5-2946CCFE99E0}" destId="{62FBC125-DB3D-4D54-9FCC-C98BB73F932C}" srcOrd="1" destOrd="0" presId="urn:microsoft.com/office/officeart/2005/8/layout/orgChart1"/>
    <dgm:cxn modelId="{11F44810-8971-4D13-8B2E-FEA9BA7ADBF6}" srcId="{D7CB5011-57F8-4FB2-8337-D1DF3B1F621D}" destId="{499E77AD-B304-4032-A1DA-775EEF93D264}" srcOrd="0" destOrd="0" parTransId="{B9AF4680-A032-4731-A0BA-8E8527464952}" sibTransId="{DFBEC647-C865-45F4-B6A9-9200B16DCFCB}"/>
    <dgm:cxn modelId="{921B7710-4212-4290-A29B-01C376FBCD23}" type="presOf" srcId="{07C3A092-AF39-4152-98AB-ADC480E37C81}" destId="{A6F13C93-050B-4E1F-8184-9903D49E8064}" srcOrd="0" destOrd="0" presId="urn:microsoft.com/office/officeart/2005/8/layout/orgChart1"/>
    <dgm:cxn modelId="{6DA80E12-3A0D-428C-AB47-89B04A0DE019}" type="presOf" srcId="{DC392A27-B8FA-45DC-854B-1E3DC4DA33F4}" destId="{26E165C3-4DE8-4348-A654-B46B3D7377C2}" srcOrd="0" destOrd="0" presId="urn:microsoft.com/office/officeart/2005/8/layout/orgChart1"/>
    <dgm:cxn modelId="{5526E617-447D-425B-8A9C-A8BA8CE3A78B}" srcId="{3F67C1FA-4D08-4DE2-97E5-2946CCFE99E0}" destId="{89B1D78F-8942-414C-ADBD-28D74F37B945}" srcOrd="1" destOrd="0" parTransId="{81A52BE2-80B1-4AC8-A005-069FC7E56EC1}" sibTransId="{23BD4813-F5A5-4F59-AFC9-DA6157708FCC}"/>
    <dgm:cxn modelId="{6243ED1A-6F5E-4B49-8B32-2A893931FFA3}" type="presOf" srcId="{CDFBEA60-86BB-478A-AA60-B608551ECF83}" destId="{8CAC1C67-A68F-4A44-9A5C-2962891DF068}" srcOrd="1" destOrd="0" presId="urn:microsoft.com/office/officeart/2005/8/layout/orgChart1"/>
    <dgm:cxn modelId="{5148CD26-61E6-47E2-90B3-ED829721FECB}" srcId="{B299B210-6819-444A-81AB-F780E285D821}" destId="{CDFBEA60-86BB-478A-AA60-B608551ECF83}" srcOrd="0" destOrd="0" parTransId="{A07F5D66-C066-4EAD-875A-36B33A9D2D20}" sibTransId="{FCC709B1-880A-4537-B0E0-D985CEDF0517}"/>
    <dgm:cxn modelId="{C1E86F2B-519B-46DE-957D-519CA8DCD42D}" type="presOf" srcId="{0F24AB82-56C1-4960-8C4D-37E00CA6BFD9}" destId="{53190478-811F-4A6F-9E6F-DEF3B8D37DFE}" srcOrd="1" destOrd="0" presId="urn:microsoft.com/office/officeart/2005/8/layout/orgChart1"/>
    <dgm:cxn modelId="{6436202E-4700-4CCB-AF56-D17E5FE8F6C9}" type="presOf" srcId="{3DECE95B-8A3B-4795-BDA5-299B8158ED33}" destId="{98017496-BD7A-4604-A36D-47311AB1857B}" srcOrd="0" destOrd="0" presId="urn:microsoft.com/office/officeart/2005/8/layout/orgChart1"/>
    <dgm:cxn modelId="{B3B72B2F-B9B0-4E1C-8090-86F96CBDBA31}" type="presOf" srcId="{D99F2E09-60CC-4A8A-BFC2-18673DD605F5}" destId="{91BDE271-3668-45A6-BB4B-0A78056105AA}" srcOrd="0" destOrd="0" presId="urn:microsoft.com/office/officeart/2005/8/layout/orgChart1"/>
    <dgm:cxn modelId="{73707B30-D276-488B-9AA4-E4DC4C3495CD}" type="presOf" srcId="{3E85CEF5-DA15-4F67-A593-66262805D870}" destId="{27663200-94B3-4531-8A48-7D529D343FF6}" srcOrd="0" destOrd="0" presId="urn:microsoft.com/office/officeart/2005/8/layout/orgChart1"/>
    <dgm:cxn modelId="{B913A830-5815-4CAC-A170-3D39DF758F27}" srcId="{499E77AD-B304-4032-A1DA-775EEF93D264}" destId="{49894C37-23FE-4E42-A5D9-E9EDB07C64E3}" srcOrd="1" destOrd="0" parTransId="{C5A6FD00-3F29-4B41-83BB-1F24ABBD482D}" sibTransId="{E74ECE1A-7793-4DCB-84A4-1E774E03056D}"/>
    <dgm:cxn modelId="{B078043B-E315-48B0-A9B0-0B36B896BF7A}" type="presOf" srcId="{3F67C1FA-4D08-4DE2-97E5-2946CCFE99E0}" destId="{32DC1279-4378-4FA3-910D-58CC9EBD7A73}" srcOrd="0" destOrd="0" presId="urn:microsoft.com/office/officeart/2005/8/layout/orgChart1"/>
    <dgm:cxn modelId="{AA06963B-BBF9-42D1-896E-090B658FA1F4}" type="presOf" srcId="{93A67D57-B948-4FF5-80AB-13B4F86F9949}" destId="{5F1D6DC2-8266-4761-92B7-2B017DF78C5E}" srcOrd="1" destOrd="0" presId="urn:microsoft.com/office/officeart/2005/8/layout/orgChart1"/>
    <dgm:cxn modelId="{45EEDE3E-75EE-49FC-9871-AF80369C7504}" type="presOf" srcId="{499E77AD-B304-4032-A1DA-775EEF93D264}" destId="{A03CD6E3-3D20-4385-B0DE-42EECEDA163C}" srcOrd="0" destOrd="0" presId="urn:microsoft.com/office/officeart/2005/8/layout/orgChart1"/>
    <dgm:cxn modelId="{40B75343-C846-437F-8C3C-4B42E5604C4F}" type="presOf" srcId="{D7CB5011-57F8-4FB2-8337-D1DF3B1F621D}" destId="{8D42B345-B5D6-405E-8233-298ABC66D352}" srcOrd="0" destOrd="0" presId="urn:microsoft.com/office/officeart/2005/8/layout/orgChart1"/>
    <dgm:cxn modelId="{92415A47-173D-4431-90C7-8742C43B9280}" type="presOf" srcId="{499E77AD-B304-4032-A1DA-775EEF93D264}" destId="{49205511-D516-4E25-9ECD-D80974514EA6}" srcOrd="1" destOrd="0" presId="urn:microsoft.com/office/officeart/2005/8/layout/orgChart1"/>
    <dgm:cxn modelId="{483A5F6B-0A0B-4CD6-9592-E368CB076ECA}" type="presOf" srcId="{868F0E91-C9F5-4F7B-BC8F-50BD8AED2B23}" destId="{0A6B0E33-6787-49FB-AD92-C6857A9D9787}" srcOrd="0" destOrd="0" presId="urn:microsoft.com/office/officeart/2005/8/layout/orgChart1"/>
    <dgm:cxn modelId="{0E87B050-426C-49BC-81F9-2D08ED04A51E}" type="presOf" srcId="{B299B210-6819-444A-81AB-F780E285D821}" destId="{A91E7EC6-64A2-4B12-90C7-D82BF7AF45C9}" srcOrd="0" destOrd="0" presId="urn:microsoft.com/office/officeart/2005/8/layout/orgChart1"/>
    <dgm:cxn modelId="{255C3D73-011F-4143-9988-6DD0BF2BDD51}" srcId="{3F67C1FA-4D08-4DE2-97E5-2946CCFE99E0}" destId="{93A67D57-B948-4FF5-80AB-13B4F86F9949}" srcOrd="2" destOrd="0" parTransId="{3E85CEF5-DA15-4F67-A593-66262805D870}" sibTransId="{3626EFD4-9B6D-4668-B08D-CE1D3EF212DB}"/>
    <dgm:cxn modelId="{538D6455-D92E-44A6-B1C0-CA4954411BF9}" srcId="{499E77AD-B304-4032-A1DA-775EEF93D264}" destId="{DC392A27-B8FA-45DC-854B-1E3DC4DA33F4}" srcOrd="0" destOrd="0" parTransId="{868F0E91-C9F5-4F7B-BC8F-50BD8AED2B23}" sibTransId="{D29D5BF0-6FDD-42A7-8553-00F6F980468C}"/>
    <dgm:cxn modelId="{51F84955-5EEA-4110-814B-BAC6E6E99039}" type="presOf" srcId="{89B1D78F-8942-414C-ADBD-28D74F37B945}" destId="{D784E219-B7CB-4F5B-89CD-65538BC823A8}" srcOrd="1" destOrd="0" presId="urn:microsoft.com/office/officeart/2005/8/layout/orgChart1"/>
    <dgm:cxn modelId="{CCD8B375-F49E-4030-98B8-D42059D4280C}" type="presOf" srcId="{B299B210-6819-444A-81AB-F780E285D821}" destId="{2D2A7636-1CC3-4340-99D0-6E02B35B00D4}" srcOrd="1" destOrd="0" presId="urn:microsoft.com/office/officeart/2005/8/layout/orgChart1"/>
    <dgm:cxn modelId="{5D853176-B3EE-4387-AE1A-32CED840D0C3}" type="presOf" srcId="{DC392A27-B8FA-45DC-854B-1E3DC4DA33F4}" destId="{944AE9FD-E7C6-444F-AFD9-310C4E3A21BF}" srcOrd="1" destOrd="0" presId="urn:microsoft.com/office/officeart/2005/8/layout/orgChart1"/>
    <dgm:cxn modelId="{8FBCAB7F-5032-4D48-B782-1A57BB375C84}" srcId="{CDFBEA60-86BB-478A-AA60-B608551ECF83}" destId="{3F67C1FA-4D08-4DE2-97E5-2946CCFE99E0}" srcOrd="0" destOrd="0" parTransId="{A92A5075-171E-4687-87A2-7DB2E98397FB}" sibTransId="{A74E749F-F541-4844-8099-3BA58FAFCE5B}"/>
    <dgm:cxn modelId="{7CD2B785-37A8-472E-97E1-F4043E0C3E9D}" type="presOf" srcId="{A07F5D66-C066-4EAD-875A-36B33A9D2D20}" destId="{87733FF3-969F-4807-97E6-2BF412B3AD5A}" srcOrd="0" destOrd="0" presId="urn:microsoft.com/office/officeart/2005/8/layout/orgChart1"/>
    <dgm:cxn modelId="{DDED2889-4B49-4AB7-A965-ABC9086E1166}" type="presOf" srcId="{298EA391-C6CE-48AC-81BC-910056CE48C4}" destId="{263B3EDA-9E54-4BEF-AD3C-59CADFB0D782}" srcOrd="0" destOrd="0" presId="urn:microsoft.com/office/officeart/2005/8/layout/orgChart1"/>
    <dgm:cxn modelId="{49F97990-1A3A-448C-A000-68642D4D9B40}" type="presOf" srcId="{C5A6FD00-3F29-4B41-83BB-1F24ABBD482D}" destId="{C8BB6E86-1DF9-41C7-B31C-22E33D94C1AD}" srcOrd="0" destOrd="0" presId="urn:microsoft.com/office/officeart/2005/8/layout/orgChart1"/>
    <dgm:cxn modelId="{93450B92-BF2E-4E28-8320-941648A023E7}" srcId="{49894C37-23FE-4E42-A5D9-E9EDB07C64E3}" destId="{B299B210-6819-444A-81AB-F780E285D821}" srcOrd="0" destOrd="0" parTransId="{3DECE95B-8A3B-4795-BDA5-299B8158ED33}" sibTransId="{D62AE4A1-D685-4351-86C2-208466D03740}"/>
    <dgm:cxn modelId="{641268A8-F1D0-4117-86CF-DCD27A1FF97C}" srcId="{93A67D57-B948-4FF5-80AB-13B4F86F9949}" destId="{5DFD2B29-F7C4-453F-841D-F1C00A1714A4}" srcOrd="0" destOrd="0" parTransId="{298EA391-C6CE-48AC-81BC-910056CE48C4}" sibTransId="{D509306E-B6FB-47D8-915F-49E767351F1B}"/>
    <dgm:cxn modelId="{41E767AB-CFBF-4EC9-8BE1-FC445BCB1269}" type="presOf" srcId="{5DFD2B29-F7C4-453F-841D-F1C00A1714A4}" destId="{A5095355-FBC4-49CB-854D-D72D8756AFC4}" srcOrd="1" destOrd="0" presId="urn:microsoft.com/office/officeart/2005/8/layout/orgChart1"/>
    <dgm:cxn modelId="{4FC4DFAF-8EC3-4A53-9908-3EE199B5971F}" srcId="{3F67C1FA-4D08-4DE2-97E5-2946CCFE99E0}" destId="{0F24AB82-56C1-4960-8C4D-37E00CA6BFD9}" srcOrd="0" destOrd="0" parTransId="{16F0DDAF-3E43-4332-A0E3-63B8E87E7007}" sibTransId="{56B40EF9-0E35-4ED8-BD56-D95335BE212C}"/>
    <dgm:cxn modelId="{EE6397B1-F49D-49EA-A0A1-E826E7269955}" type="presOf" srcId="{93A67D57-B948-4FF5-80AB-13B4F86F9949}" destId="{CF38DBF1-9F75-4D8A-B9E8-2209D6CEDB0E}" srcOrd="0" destOrd="0" presId="urn:microsoft.com/office/officeart/2005/8/layout/orgChart1"/>
    <dgm:cxn modelId="{26E341B4-091A-4DBB-9CEA-E2CE287025E7}" type="presOf" srcId="{89B1D78F-8942-414C-ADBD-28D74F37B945}" destId="{5CEAA07B-5F88-4195-B782-73BBBA92B3F0}" srcOrd="0" destOrd="0" presId="urn:microsoft.com/office/officeart/2005/8/layout/orgChart1"/>
    <dgm:cxn modelId="{945875B8-44D6-49A0-8BBA-E6CD901E6451}" type="presOf" srcId="{A92A5075-171E-4687-87A2-7DB2E98397FB}" destId="{B6211335-0428-4069-85BE-C5AE5FEE860D}" srcOrd="0" destOrd="0" presId="urn:microsoft.com/office/officeart/2005/8/layout/orgChart1"/>
    <dgm:cxn modelId="{7B32CCBC-D3CE-4197-8446-9BF8FF30A1CF}" type="presOf" srcId="{CDFBEA60-86BB-478A-AA60-B608551ECF83}" destId="{AC53E8EA-E61E-46E0-B32E-2E62EA70723D}" srcOrd="0" destOrd="0" presId="urn:microsoft.com/office/officeart/2005/8/layout/orgChart1"/>
    <dgm:cxn modelId="{E2AD9BD6-863E-4F08-A545-D849C5DDEF4E}" type="presOf" srcId="{5DFD2B29-F7C4-453F-841D-F1C00A1714A4}" destId="{8A8B3A9A-6D84-44E7-9E2B-EC26D97E2410}" srcOrd="0" destOrd="0" presId="urn:microsoft.com/office/officeart/2005/8/layout/orgChart1"/>
    <dgm:cxn modelId="{8882FFDB-A10A-41C5-B86E-D2F58D40498B}" type="presOf" srcId="{D99F2E09-60CC-4A8A-BFC2-18673DD605F5}" destId="{A17E1C7A-EC3A-4FDC-837C-CAEC925AFDFA}" srcOrd="1" destOrd="0" presId="urn:microsoft.com/office/officeart/2005/8/layout/orgChart1"/>
    <dgm:cxn modelId="{D01457E3-4F7A-4377-BB96-00B3576E0F78}" type="presOf" srcId="{16F0DDAF-3E43-4332-A0E3-63B8E87E7007}" destId="{82006A73-FEF0-4058-9F61-4BD648081FCC}" srcOrd="0" destOrd="0" presId="urn:microsoft.com/office/officeart/2005/8/layout/orgChart1"/>
    <dgm:cxn modelId="{8AD447EC-F39C-434C-BF5D-1788159DBCF8}" type="presOf" srcId="{49894C37-23FE-4E42-A5D9-E9EDB07C64E3}" destId="{5D2F10D2-253A-432F-82CB-359ACEB73F03}" srcOrd="0" destOrd="0" presId="urn:microsoft.com/office/officeart/2005/8/layout/orgChart1"/>
    <dgm:cxn modelId="{F05008EE-82B6-4C09-A2A7-26EDE618519E}" srcId="{CDFBEA60-86BB-478A-AA60-B608551ECF83}" destId="{D99F2E09-60CC-4A8A-BFC2-18673DD605F5}" srcOrd="1" destOrd="0" parTransId="{07C3A092-AF39-4152-98AB-ADC480E37C81}" sibTransId="{941CB6E3-8B1F-4BAF-AB05-CCAA5D9D81A7}"/>
    <dgm:cxn modelId="{674035F2-3FE6-474B-8DC5-46F0E8E378E6}" type="presOf" srcId="{81A52BE2-80B1-4AC8-A005-069FC7E56EC1}" destId="{9B644FF1-A2AE-45D7-835B-F0A1199E02EF}" srcOrd="0" destOrd="0" presId="urn:microsoft.com/office/officeart/2005/8/layout/orgChart1"/>
    <dgm:cxn modelId="{95A83AFE-9175-40EF-8A27-D60488129034}" type="presOf" srcId="{49894C37-23FE-4E42-A5D9-E9EDB07C64E3}" destId="{38AA5309-383F-46D5-ADB8-5743452DC297}" srcOrd="1" destOrd="0" presId="urn:microsoft.com/office/officeart/2005/8/layout/orgChart1"/>
    <dgm:cxn modelId="{C8A5B23A-661C-4E84-A5EF-EC8D6205969B}" type="presParOf" srcId="{8D42B345-B5D6-405E-8233-298ABC66D352}" destId="{07CEBB28-1261-482E-BE8D-0B7E397EBF6B}" srcOrd="0" destOrd="0" presId="urn:microsoft.com/office/officeart/2005/8/layout/orgChart1"/>
    <dgm:cxn modelId="{34855001-D18B-4888-8964-7F7767BEDD64}" type="presParOf" srcId="{07CEBB28-1261-482E-BE8D-0B7E397EBF6B}" destId="{80E750AA-ECA4-48CF-83EA-7F441DAAD6C9}" srcOrd="0" destOrd="0" presId="urn:microsoft.com/office/officeart/2005/8/layout/orgChart1"/>
    <dgm:cxn modelId="{1509EB76-C078-458F-B9F5-E1007A5CDB49}" type="presParOf" srcId="{80E750AA-ECA4-48CF-83EA-7F441DAAD6C9}" destId="{A03CD6E3-3D20-4385-B0DE-42EECEDA163C}" srcOrd="0" destOrd="0" presId="urn:microsoft.com/office/officeart/2005/8/layout/orgChart1"/>
    <dgm:cxn modelId="{C7E1B8EA-7DA8-49CF-BF1C-EA9DE4E3AC5E}" type="presParOf" srcId="{80E750AA-ECA4-48CF-83EA-7F441DAAD6C9}" destId="{49205511-D516-4E25-9ECD-D80974514EA6}" srcOrd="1" destOrd="0" presId="urn:microsoft.com/office/officeart/2005/8/layout/orgChart1"/>
    <dgm:cxn modelId="{36A9532E-CB29-432D-A93F-D0932617B628}" type="presParOf" srcId="{07CEBB28-1261-482E-BE8D-0B7E397EBF6B}" destId="{B91D503B-0C1F-4859-B629-0E4C9181F7D8}" srcOrd="1" destOrd="0" presId="urn:microsoft.com/office/officeart/2005/8/layout/orgChart1"/>
    <dgm:cxn modelId="{CBA0025A-2681-4DAE-938D-FF3E8FA239F2}" type="presParOf" srcId="{B91D503B-0C1F-4859-B629-0E4C9181F7D8}" destId="{0A6B0E33-6787-49FB-AD92-C6857A9D9787}" srcOrd="0" destOrd="0" presId="urn:microsoft.com/office/officeart/2005/8/layout/orgChart1"/>
    <dgm:cxn modelId="{008459D2-CF9A-4DD9-AC59-341ABDFA2717}" type="presParOf" srcId="{B91D503B-0C1F-4859-B629-0E4C9181F7D8}" destId="{EBB9A1C1-FC14-4D08-931F-838E15BE16F9}" srcOrd="1" destOrd="0" presId="urn:microsoft.com/office/officeart/2005/8/layout/orgChart1"/>
    <dgm:cxn modelId="{0DE4D9C2-AB48-4E89-8E5B-753611C6F429}" type="presParOf" srcId="{EBB9A1C1-FC14-4D08-931F-838E15BE16F9}" destId="{195D9385-70DD-4735-A8CF-2971C26D8C95}" srcOrd="0" destOrd="0" presId="urn:microsoft.com/office/officeart/2005/8/layout/orgChart1"/>
    <dgm:cxn modelId="{7545DF85-1181-4C18-ACBE-CA1FCBACCFE5}" type="presParOf" srcId="{195D9385-70DD-4735-A8CF-2971C26D8C95}" destId="{26E165C3-4DE8-4348-A654-B46B3D7377C2}" srcOrd="0" destOrd="0" presId="urn:microsoft.com/office/officeart/2005/8/layout/orgChart1"/>
    <dgm:cxn modelId="{66DB7080-F2A1-41C5-9ED7-3E93CCBD413B}" type="presParOf" srcId="{195D9385-70DD-4735-A8CF-2971C26D8C95}" destId="{944AE9FD-E7C6-444F-AFD9-310C4E3A21BF}" srcOrd="1" destOrd="0" presId="urn:microsoft.com/office/officeart/2005/8/layout/orgChart1"/>
    <dgm:cxn modelId="{2264199A-4834-4913-9338-AC31CB83C74B}" type="presParOf" srcId="{EBB9A1C1-FC14-4D08-931F-838E15BE16F9}" destId="{B108115F-3BBC-4348-BFBA-3D69C4FA327D}" srcOrd="1" destOrd="0" presId="urn:microsoft.com/office/officeart/2005/8/layout/orgChart1"/>
    <dgm:cxn modelId="{3AADEEC8-3456-4F70-B2FD-EAC16F5BDC4F}" type="presParOf" srcId="{EBB9A1C1-FC14-4D08-931F-838E15BE16F9}" destId="{C61A0812-AA18-49D0-8F32-36F44FC64D85}" srcOrd="2" destOrd="0" presId="urn:microsoft.com/office/officeart/2005/8/layout/orgChart1"/>
    <dgm:cxn modelId="{68950FD1-D6BA-4790-907D-CBB2983E06CA}" type="presParOf" srcId="{B91D503B-0C1F-4859-B629-0E4C9181F7D8}" destId="{C8BB6E86-1DF9-41C7-B31C-22E33D94C1AD}" srcOrd="2" destOrd="0" presId="urn:microsoft.com/office/officeart/2005/8/layout/orgChart1"/>
    <dgm:cxn modelId="{A61118B3-F7EB-4D41-A86D-3C726A09807B}" type="presParOf" srcId="{B91D503B-0C1F-4859-B629-0E4C9181F7D8}" destId="{1B0C396E-E9EA-4E41-81D9-607B635B063F}" srcOrd="3" destOrd="0" presId="urn:microsoft.com/office/officeart/2005/8/layout/orgChart1"/>
    <dgm:cxn modelId="{299C530E-070F-4A45-B85B-B015BD5AD0DC}" type="presParOf" srcId="{1B0C396E-E9EA-4E41-81D9-607B635B063F}" destId="{F487D636-1512-4533-96B1-B4AE116010BC}" srcOrd="0" destOrd="0" presId="urn:microsoft.com/office/officeart/2005/8/layout/orgChart1"/>
    <dgm:cxn modelId="{B8B454E4-5587-4D5E-9D6A-9E73FC38450D}" type="presParOf" srcId="{F487D636-1512-4533-96B1-B4AE116010BC}" destId="{5D2F10D2-253A-432F-82CB-359ACEB73F03}" srcOrd="0" destOrd="0" presId="urn:microsoft.com/office/officeart/2005/8/layout/orgChart1"/>
    <dgm:cxn modelId="{9B7F6308-58A5-49BE-8F0B-61420F02968B}" type="presParOf" srcId="{F487D636-1512-4533-96B1-B4AE116010BC}" destId="{38AA5309-383F-46D5-ADB8-5743452DC297}" srcOrd="1" destOrd="0" presId="urn:microsoft.com/office/officeart/2005/8/layout/orgChart1"/>
    <dgm:cxn modelId="{A48EF408-9CCE-48B0-9CB4-354695EDAAD7}" type="presParOf" srcId="{1B0C396E-E9EA-4E41-81D9-607B635B063F}" destId="{40EFF6E3-4654-4142-B89D-43AD1D5010C6}" srcOrd="1" destOrd="0" presId="urn:microsoft.com/office/officeart/2005/8/layout/orgChart1"/>
    <dgm:cxn modelId="{0B495547-6562-4288-871B-EB1EA80084CF}" type="presParOf" srcId="{40EFF6E3-4654-4142-B89D-43AD1D5010C6}" destId="{98017496-BD7A-4604-A36D-47311AB1857B}" srcOrd="0" destOrd="0" presId="urn:microsoft.com/office/officeart/2005/8/layout/orgChart1"/>
    <dgm:cxn modelId="{77AAD419-CA3D-4F4E-A335-2D3D8112694C}" type="presParOf" srcId="{40EFF6E3-4654-4142-B89D-43AD1D5010C6}" destId="{A3BB67A8-37B0-4D34-94C5-786A159988A2}" srcOrd="1" destOrd="0" presId="urn:microsoft.com/office/officeart/2005/8/layout/orgChart1"/>
    <dgm:cxn modelId="{7DA28E20-F8BF-4668-ABC5-312877B7B18F}" type="presParOf" srcId="{A3BB67A8-37B0-4D34-94C5-786A159988A2}" destId="{AD936E82-5328-492C-B13B-2F0B5E6692A8}" srcOrd="0" destOrd="0" presId="urn:microsoft.com/office/officeart/2005/8/layout/orgChart1"/>
    <dgm:cxn modelId="{99FBE755-45E1-4318-A55C-C4A4C29B74CA}" type="presParOf" srcId="{AD936E82-5328-492C-B13B-2F0B5E6692A8}" destId="{A91E7EC6-64A2-4B12-90C7-D82BF7AF45C9}" srcOrd="0" destOrd="0" presId="urn:microsoft.com/office/officeart/2005/8/layout/orgChart1"/>
    <dgm:cxn modelId="{06D7DCB0-80BA-44C9-B20F-1A9176667FA7}" type="presParOf" srcId="{AD936E82-5328-492C-B13B-2F0B5E6692A8}" destId="{2D2A7636-1CC3-4340-99D0-6E02B35B00D4}" srcOrd="1" destOrd="0" presId="urn:microsoft.com/office/officeart/2005/8/layout/orgChart1"/>
    <dgm:cxn modelId="{EE7B224B-B0CD-450F-9F3F-F94BADEACE8E}" type="presParOf" srcId="{A3BB67A8-37B0-4D34-94C5-786A159988A2}" destId="{9A6BFD80-B6BE-4F7F-B0A7-A83468598B55}" srcOrd="1" destOrd="0" presId="urn:microsoft.com/office/officeart/2005/8/layout/orgChart1"/>
    <dgm:cxn modelId="{8B427ACF-A7C2-481A-9ED9-08AA55CA7645}" type="presParOf" srcId="{9A6BFD80-B6BE-4F7F-B0A7-A83468598B55}" destId="{87733FF3-969F-4807-97E6-2BF412B3AD5A}" srcOrd="0" destOrd="0" presId="urn:microsoft.com/office/officeart/2005/8/layout/orgChart1"/>
    <dgm:cxn modelId="{93E27382-AA25-4DB7-813D-7A7E4A73C33E}" type="presParOf" srcId="{9A6BFD80-B6BE-4F7F-B0A7-A83468598B55}" destId="{6F76E34C-1A55-428D-8CE9-CD721D784C7B}" srcOrd="1" destOrd="0" presId="urn:microsoft.com/office/officeart/2005/8/layout/orgChart1"/>
    <dgm:cxn modelId="{EBD35895-7BC1-4C28-9F21-7D4972C5BEB5}" type="presParOf" srcId="{6F76E34C-1A55-428D-8CE9-CD721D784C7B}" destId="{E4CECD78-9CAD-4C46-82E9-41A0908E8CB7}" srcOrd="0" destOrd="0" presId="urn:microsoft.com/office/officeart/2005/8/layout/orgChart1"/>
    <dgm:cxn modelId="{D8AC4B15-22B4-4C99-BF27-6470A6944CC4}" type="presParOf" srcId="{E4CECD78-9CAD-4C46-82E9-41A0908E8CB7}" destId="{AC53E8EA-E61E-46E0-B32E-2E62EA70723D}" srcOrd="0" destOrd="0" presId="urn:microsoft.com/office/officeart/2005/8/layout/orgChart1"/>
    <dgm:cxn modelId="{5A0F081C-6B8E-4704-B141-06DDA033EC7D}" type="presParOf" srcId="{E4CECD78-9CAD-4C46-82E9-41A0908E8CB7}" destId="{8CAC1C67-A68F-4A44-9A5C-2962891DF068}" srcOrd="1" destOrd="0" presId="urn:microsoft.com/office/officeart/2005/8/layout/orgChart1"/>
    <dgm:cxn modelId="{BBC1E598-0C55-4112-81A6-666F76F26E47}" type="presParOf" srcId="{6F76E34C-1A55-428D-8CE9-CD721D784C7B}" destId="{60DF9D17-1018-429B-BD5F-B1A2F853C0D1}" srcOrd="1" destOrd="0" presId="urn:microsoft.com/office/officeart/2005/8/layout/orgChart1"/>
    <dgm:cxn modelId="{E07E147C-4C62-4B31-9757-56651A70237B}" type="presParOf" srcId="{60DF9D17-1018-429B-BD5F-B1A2F853C0D1}" destId="{B6211335-0428-4069-85BE-C5AE5FEE860D}" srcOrd="0" destOrd="0" presId="urn:microsoft.com/office/officeart/2005/8/layout/orgChart1"/>
    <dgm:cxn modelId="{2C0357CE-E7EC-4181-A917-38A7157DC860}" type="presParOf" srcId="{60DF9D17-1018-429B-BD5F-B1A2F853C0D1}" destId="{AC41A9A8-F008-49A1-B406-109608531FCD}" srcOrd="1" destOrd="0" presId="urn:microsoft.com/office/officeart/2005/8/layout/orgChart1"/>
    <dgm:cxn modelId="{BE8515B2-35E6-4023-9D78-45C650C66986}" type="presParOf" srcId="{AC41A9A8-F008-49A1-B406-109608531FCD}" destId="{AA7022AE-9D50-4427-9956-9CBB3EF02BB5}" srcOrd="0" destOrd="0" presId="urn:microsoft.com/office/officeart/2005/8/layout/orgChart1"/>
    <dgm:cxn modelId="{8458DF22-33FD-4950-9E91-6CAE26FE3178}" type="presParOf" srcId="{AA7022AE-9D50-4427-9956-9CBB3EF02BB5}" destId="{32DC1279-4378-4FA3-910D-58CC9EBD7A73}" srcOrd="0" destOrd="0" presId="urn:microsoft.com/office/officeart/2005/8/layout/orgChart1"/>
    <dgm:cxn modelId="{639DBDC1-E158-472B-B2ED-0DD8E516A08A}" type="presParOf" srcId="{AA7022AE-9D50-4427-9956-9CBB3EF02BB5}" destId="{62FBC125-DB3D-4D54-9FCC-C98BB73F932C}" srcOrd="1" destOrd="0" presId="urn:microsoft.com/office/officeart/2005/8/layout/orgChart1"/>
    <dgm:cxn modelId="{E4F477A8-139C-40D2-A52B-B41AA705A098}" type="presParOf" srcId="{AC41A9A8-F008-49A1-B406-109608531FCD}" destId="{148F1C6D-B908-4342-97B9-6C73327225A8}" srcOrd="1" destOrd="0" presId="urn:microsoft.com/office/officeart/2005/8/layout/orgChart1"/>
    <dgm:cxn modelId="{52E4B2F1-87D0-4D4F-AA46-B0171CC39606}" type="presParOf" srcId="{148F1C6D-B908-4342-97B9-6C73327225A8}" destId="{82006A73-FEF0-4058-9F61-4BD648081FCC}" srcOrd="0" destOrd="0" presId="urn:microsoft.com/office/officeart/2005/8/layout/orgChart1"/>
    <dgm:cxn modelId="{6460A841-BFBB-4A96-B578-0B681A708451}" type="presParOf" srcId="{148F1C6D-B908-4342-97B9-6C73327225A8}" destId="{6399686A-3BB4-4B12-AD80-72E9D3FFE2EB}" srcOrd="1" destOrd="0" presId="urn:microsoft.com/office/officeart/2005/8/layout/orgChart1"/>
    <dgm:cxn modelId="{3554CA51-1B18-4926-BFEA-287CD06B7196}" type="presParOf" srcId="{6399686A-3BB4-4B12-AD80-72E9D3FFE2EB}" destId="{903BB71F-0465-4FF4-806C-679257D81F40}" srcOrd="0" destOrd="0" presId="urn:microsoft.com/office/officeart/2005/8/layout/orgChart1"/>
    <dgm:cxn modelId="{B9AE5880-A624-4A41-892E-66142451001F}" type="presParOf" srcId="{903BB71F-0465-4FF4-806C-679257D81F40}" destId="{511F3AD3-733C-451B-9C68-45E95CC50D77}" srcOrd="0" destOrd="0" presId="urn:microsoft.com/office/officeart/2005/8/layout/orgChart1"/>
    <dgm:cxn modelId="{08317866-8174-41CC-8A4E-2017FF59291A}" type="presParOf" srcId="{903BB71F-0465-4FF4-806C-679257D81F40}" destId="{53190478-811F-4A6F-9E6F-DEF3B8D37DFE}" srcOrd="1" destOrd="0" presId="urn:microsoft.com/office/officeart/2005/8/layout/orgChart1"/>
    <dgm:cxn modelId="{EB656F0D-B043-48B7-8CBB-CE0FCB27C648}" type="presParOf" srcId="{6399686A-3BB4-4B12-AD80-72E9D3FFE2EB}" destId="{87C2C1D9-BF4E-4F36-BAF2-5ED24FEB9E7D}" srcOrd="1" destOrd="0" presId="urn:microsoft.com/office/officeart/2005/8/layout/orgChart1"/>
    <dgm:cxn modelId="{EE7A9049-86CE-4951-80B0-BB16F75D84D8}" type="presParOf" srcId="{6399686A-3BB4-4B12-AD80-72E9D3FFE2EB}" destId="{4FFCE368-121C-4F48-A7FA-FE0E920E4556}" srcOrd="2" destOrd="0" presId="urn:microsoft.com/office/officeart/2005/8/layout/orgChart1"/>
    <dgm:cxn modelId="{9B3E9933-89A7-4F79-81E0-D124FCCF4DC0}" type="presParOf" srcId="{148F1C6D-B908-4342-97B9-6C73327225A8}" destId="{9B644FF1-A2AE-45D7-835B-F0A1199E02EF}" srcOrd="2" destOrd="0" presId="urn:microsoft.com/office/officeart/2005/8/layout/orgChart1"/>
    <dgm:cxn modelId="{967E0E4E-1D42-41BE-82F6-7AFA82BEEE59}" type="presParOf" srcId="{148F1C6D-B908-4342-97B9-6C73327225A8}" destId="{BADFA7F1-0AF3-405E-A184-9DBA8CB64429}" srcOrd="3" destOrd="0" presId="urn:microsoft.com/office/officeart/2005/8/layout/orgChart1"/>
    <dgm:cxn modelId="{814C0A61-7F83-4A5E-8A76-FD976D3C81AD}" type="presParOf" srcId="{BADFA7F1-0AF3-405E-A184-9DBA8CB64429}" destId="{D88E86C7-1D7B-4FDB-B43D-9EAF5E91FF86}" srcOrd="0" destOrd="0" presId="urn:microsoft.com/office/officeart/2005/8/layout/orgChart1"/>
    <dgm:cxn modelId="{33968C3B-977D-4422-9C2B-9E40FCD04178}" type="presParOf" srcId="{D88E86C7-1D7B-4FDB-B43D-9EAF5E91FF86}" destId="{5CEAA07B-5F88-4195-B782-73BBBA92B3F0}" srcOrd="0" destOrd="0" presId="urn:microsoft.com/office/officeart/2005/8/layout/orgChart1"/>
    <dgm:cxn modelId="{3C273DB1-42E1-435E-950E-65A6FF5AD910}" type="presParOf" srcId="{D88E86C7-1D7B-4FDB-B43D-9EAF5E91FF86}" destId="{D784E219-B7CB-4F5B-89CD-65538BC823A8}" srcOrd="1" destOrd="0" presId="urn:microsoft.com/office/officeart/2005/8/layout/orgChart1"/>
    <dgm:cxn modelId="{6885ACE2-A4C6-4BBE-A268-68265E5F37BD}" type="presParOf" srcId="{BADFA7F1-0AF3-405E-A184-9DBA8CB64429}" destId="{F2D21CD8-563F-4C4C-8F30-3F7E46C809C3}" srcOrd="1" destOrd="0" presId="urn:microsoft.com/office/officeart/2005/8/layout/orgChart1"/>
    <dgm:cxn modelId="{D06D895C-F2B9-4DF9-BC40-50803658D378}" type="presParOf" srcId="{BADFA7F1-0AF3-405E-A184-9DBA8CB64429}" destId="{C73BAC0E-CA05-49C7-8E1B-2CFCDD3DA563}" srcOrd="2" destOrd="0" presId="urn:microsoft.com/office/officeart/2005/8/layout/orgChart1"/>
    <dgm:cxn modelId="{33E5A8E7-6E78-4258-A20A-CA9DCC9FD84E}" type="presParOf" srcId="{148F1C6D-B908-4342-97B9-6C73327225A8}" destId="{27663200-94B3-4531-8A48-7D529D343FF6}" srcOrd="4" destOrd="0" presId="urn:microsoft.com/office/officeart/2005/8/layout/orgChart1"/>
    <dgm:cxn modelId="{FF5A12D4-BD54-4B75-93EC-4F23FC1A60F6}" type="presParOf" srcId="{148F1C6D-B908-4342-97B9-6C73327225A8}" destId="{7F913052-A61B-498A-9B89-C2E98908502B}" srcOrd="5" destOrd="0" presId="urn:microsoft.com/office/officeart/2005/8/layout/orgChart1"/>
    <dgm:cxn modelId="{808CB451-9078-4C0D-BE88-7B4B4294222C}" type="presParOf" srcId="{7F913052-A61B-498A-9B89-C2E98908502B}" destId="{F7A19BFA-7205-49EA-9EBA-CC33E6D8E311}" srcOrd="0" destOrd="0" presId="urn:microsoft.com/office/officeart/2005/8/layout/orgChart1"/>
    <dgm:cxn modelId="{08A1CB3E-A94A-46BF-8213-8A793D2ADB56}" type="presParOf" srcId="{F7A19BFA-7205-49EA-9EBA-CC33E6D8E311}" destId="{CF38DBF1-9F75-4D8A-B9E8-2209D6CEDB0E}" srcOrd="0" destOrd="0" presId="urn:microsoft.com/office/officeart/2005/8/layout/orgChart1"/>
    <dgm:cxn modelId="{4742AC91-F42C-4051-83A8-5F09FCA32C2D}" type="presParOf" srcId="{F7A19BFA-7205-49EA-9EBA-CC33E6D8E311}" destId="{5F1D6DC2-8266-4761-92B7-2B017DF78C5E}" srcOrd="1" destOrd="0" presId="urn:microsoft.com/office/officeart/2005/8/layout/orgChart1"/>
    <dgm:cxn modelId="{322BCE85-62C9-49D9-A9CB-9A6E87179018}" type="presParOf" srcId="{7F913052-A61B-498A-9B89-C2E98908502B}" destId="{6ACBC028-3B01-4DEA-B208-DAF27E3C7F86}" srcOrd="1" destOrd="0" presId="urn:microsoft.com/office/officeart/2005/8/layout/orgChart1"/>
    <dgm:cxn modelId="{93DCF3B3-F1ED-480B-91DC-08EB5B11DC7C}" type="presParOf" srcId="{6ACBC028-3B01-4DEA-B208-DAF27E3C7F86}" destId="{263B3EDA-9E54-4BEF-AD3C-59CADFB0D782}" srcOrd="0" destOrd="0" presId="urn:microsoft.com/office/officeart/2005/8/layout/orgChart1"/>
    <dgm:cxn modelId="{C7E3D011-BC31-410C-99A7-83A0E709B3FA}" type="presParOf" srcId="{6ACBC028-3B01-4DEA-B208-DAF27E3C7F86}" destId="{66B62EF4-BFEC-494D-9296-63437FDB9DAE}" srcOrd="1" destOrd="0" presId="urn:microsoft.com/office/officeart/2005/8/layout/orgChart1"/>
    <dgm:cxn modelId="{87539BA3-5C3C-47EA-B24A-A608A22E0EBD}" type="presParOf" srcId="{66B62EF4-BFEC-494D-9296-63437FDB9DAE}" destId="{127FA483-27B4-443C-95A4-67EA854C4E0A}" srcOrd="0" destOrd="0" presId="urn:microsoft.com/office/officeart/2005/8/layout/orgChart1"/>
    <dgm:cxn modelId="{36F40C81-DCE5-4719-99AD-8645C02B6AC7}" type="presParOf" srcId="{127FA483-27B4-443C-95A4-67EA854C4E0A}" destId="{8A8B3A9A-6D84-44E7-9E2B-EC26D97E2410}" srcOrd="0" destOrd="0" presId="urn:microsoft.com/office/officeart/2005/8/layout/orgChart1"/>
    <dgm:cxn modelId="{F707574D-07B9-413C-8518-2812535CA53B}" type="presParOf" srcId="{127FA483-27B4-443C-95A4-67EA854C4E0A}" destId="{A5095355-FBC4-49CB-854D-D72D8756AFC4}" srcOrd="1" destOrd="0" presId="urn:microsoft.com/office/officeart/2005/8/layout/orgChart1"/>
    <dgm:cxn modelId="{BF2CAD3C-47B2-45C1-8550-904693B1E55A}" type="presParOf" srcId="{66B62EF4-BFEC-494D-9296-63437FDB9DAE}" destId="{C2B3C4E1-AF32-4641-9D8F-8FB80A7F4EB3}" srcOrd="1" destOrd="0" presId="urn:microsoft.com/office/officeart/2005/8/layout/orgChart1"/>
    <dgm:cxn modelId="{4E097A64-DABC-45CB-A0C9-5BB7E58FAC97}" type="presParOf" srcId="{66B62EF4-BFEC-494D-9296-63437FDB9DAE}" destId="{5617DCCF-4DAB-4E7B-A95F-81286FFEDAB2}" srcOrd="2" destOrd="0" presId="urn:microsoft.com/office/officeart/2005/8/layout/orgChart1"/>
    <dgm:cxn modelId="{A6345F33-8E2B-4981-A2E6-F1FE280F5E81}" type="presParOf" srcId="{7F913052-A61B-498A-9B89-C2E98908502B}" destId="{EEFD9A2A-6825-4065-9438-8E31A9972FCF}" srcOrd="2" destOrd="0" presId="urn:microsoft.com/office/officeart/2005/8/layout/orgChart1"/>
    <dgm:cxn modelId="{1A328DD2-890C-4A8D-8018-402D2772E27B}" type="presParOf" srcId="{AC41A9A8-F008-49A1-B406-109608531FCD}" destId="{0846C8C2-90FE-44DB-9303-E2AAD81BE173}" srcOrd="2" destOrd="0" presId="urn:microsoft.com/office/officeart/2005/8/layout/orgChart1"/>
    <dgm:cxn modelId="{E7991DE6-79DF-466F-BBCD-DE94629D7A3E}" type="presParOf" srcId="{60DF9D17-1018-429B-BD5F-B1A2F853C0D1}" destId="{A6F13C93-050B-4E1F-8184-9903D49E8064}" srcOrd="2" destOrd="0" presId="urn:microsoft.com/office/officeart/2005/8/layout/orgChart1"/>
    <dgm:cxn modelId="{3CF11365-AC6F-4442-AFC7-0BFCA5AB5919}" type="presParOf" srcId="{60DF9D17-1018-429B-BD5F-B1A2F853C0D1}" destId="{FFBC0820-D57E-47A7-A0E3-F67CB12B7016}" srcOrd="3" destOrd="0" presId="urn:microsoft.com/office/officeart/2005/8/layout/orgChart1"/>
    <dgm:cxn modelId="{26E1EFFB-3047-4BC8-853E-BC139918DFDA}" type="presParOf" srcId="{FFBC0820-D57E-47A7-A0E3-F67CB12B7016}" destId="{0E8BB675-6DEC-41D8-8676-8610CA774F0F}" srcOrd="0" destOrd="0" presId="urn:microsoft.com/office/officeart/2005/8/layout/orgChart1"/>
    <dgm:cxn modelId="{85F98012-23A1-4818-A262-C792F9D1AF15}" type="presParOf" srcId="{0E8BB675-6DEC-41D8-8676-8610CA774F0F}" destId="{91BDE271-3668-45A6-BB4B-0A78056105AA}" srcOrd="0" destOrd="0" presId="urn:microsoft.com/office/officeart/2005/8/layout/orgChart1"/>
    <dgm:cxn modelId="{BFF94F66-1D8B-4FE3-BAA0-02C3238EA971}" type="presParOf" srcId="{0E8BB675-6DEC-41D8-8676-8610CA774F0F}" destId="{A17E1C7A-EC3A-4FDC-837C-CAEC925AFDFA}" srcOrd="1" destOrd="0" presId="urn:microsoft.com/office/officeart/2005/8/layout/orgChart1"/>
    <dgm:cxn modelId="{742C6EB9-51DC-409F-962C-D8E5BDA28237}" type="presParOf" srcId="{FFBC0820-D57E-47A7-A0E3-F67CB12B7016}" destId="{BCCB5146-0F1B-4742-AFAE-24C2EE9FDFD2}" srcOrd="1" destOrd="0" presId="urn:microsoft.com/office/officeart/2005/8/layout/orgChart1"/>
    <dgm:cxn modelId="{22A1BF3D-EF38-4843-B29C-24EDD2A2D62A}" type="presParOf" srcId="{FFBC0820-D57E-47A7-A0E3-F67CB12B7016}" destId="{26FBC5A1-B382-47C0-A65D-7A1651400671}" srcOrd="2" destOrd="0" presId="urn:microsoft.com/office/officeart/2005/8/layout/orgChart1"/>
    <dgm:cxn modelId="{A0F000D1-895C-465A-B7A5-1EF76EE69C75}" type="presParOf" srcId="{6F76E34C-1A55-428D-8CE9-CD721D784C7B}" destId="{D40DBAF2-944B-47D8-B797-96087EACCA4C}" srcOrd="2" destOrd="0" presId="urn:microsoft.com/office/officeart/2005/8/layout/orgChart1"/>
    <dgm:cxn modelId="{FA8A3281-8F41-4900-AEB6-CAEE0E950BED}" type="presParOf" srcId="{A3BB67A8-37B0-4D34-94C5-786A159988A2}" destId="{801675ED-A1E4-4DB3-A0A9-FA6D9CF28DFB}" srcOrd="2" destOrd="0" presId="urn:microsoft.com/office/officeart/2005/8/layout/orgChart1"/>
    <dgm:cxn modelId="{7EFAFB0E-7179-496A-8D67-67AF67EFAA1F}" type="presParOf" srcId="{1B0C396E-E9EA-4E41-81D9-607B635B063F}" destId="{6537ACB8-DD1D-42D3-AA08-1FB455BBE712}" srcOrd="2" destOrd="0" presId="urn:microsoft.com/office/officeart/2005/8/layout/orgChart1"/>
    <dgm:cxn modelId="{13FB22AB-77A1-4C96-A1C5-872D9D6CDBBD}" type="presParOf" srcId="{07CEBB28-1261-482E-BE8D-0B7E397EBF6B}" destId="{F6F949BC-0A60-490B-9A65-9FA032294337}" srcOrd="2" destOrd="0" presId="urn:microsoft.com/office/officeart/2005/8/layout/orgChart1"/>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F13C93-050B-4E1F-8184-9903D49E8064}">
      <dsp:nvSpPr>
        <dsp:cNvPr id="0" name=""/>
        <dsp:cNvSpPr/>
      </dsp:nvSpPr>
      <dsp:spPr>
        <a:xfrm>
          <a:off x="4390995" y="3380018"/>
          <a:ext cx="776435" cy="269506"/>
        </a:xfrm>
        <a:custGeom>
          <a:avLst/>
          <a:gdLst/>
          <a:ahLst/>
          <a:cxnLst/>
          <a:rect l="0" t="0" r="0" b="0"/>
          <a:pathLst>
            <a:path>
              <a:moveTo>
                <a:pt x="0" y="0"/>
              </a:moveTo>
              <a:lnTo>
                <a:pt x="0" y="136434"/>
              </a:lnTo>
              <a:lnTo>
                <a:pt x="786120" y="136434"/>
              </a:lnTo>
              <a:lnTo>
                <a:pt x="786120" y="272868"/>
              </a:lnTo>
            </a:path>
          </a:pathLst>
        </a:custGeom>
        <a:no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sp>
    <dsp:sp modelId="{263B3EDA-9E54-4BEF-AD3C-59CADFB0D782}">
      <dsp:nvSpPr>
        <dsp:cNvPr id="0" name=""/>
        <dsp:cNvSpPr/>
      </dsp:nvSpPr>
      <dsp:spPr>
        <a:xfrm>
          <a:off x="4654085" y="5202395"/>
          <a:ext cx="192504" cy="590347"/>
        </a:xfrm>
        <a:custGeom>
          <a:avLst/>
          <a:gdLst/>
          <a:ahLst/>
          <a:cxnLst/>
          <a:rect l="0" t="0" r="0" b="0"/>
          <a:pathLst>
            <a:path>
              <a:moveTo>
                <a:pt x="0" y="0"/>
              </a:moveTo>
              <a:lnTo>
                <a:pt x="0" y="597711"/>
              </a:lnTo>
              <a:lnTo>
                <a:pt x="194905" y="597711"/>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27663200-94B3-4531-8A48-7D529D343FF6}">
      <dsp:nvSpPr>
        <dsp:cNvPr id="0" name=""/>
        <dsp:cNvSpPr/>
      </dsp:nvSpPr>
      <dsp:spPr>
        <a:xfrm>
          <a:off x="3614560" y="4291206"/>
          <a:ext cx="1552871" cy="269506"/>
        </a:xfrm>
        <a:custGeom>
          <a:avLst/>
          <a:gdLst/>
          <a:ahLst/>
          <a:cxnLst/>
          <a:rect l="0" t="0" r="0" b="0"/>
          <a:pathLst>
            <a:path>
              <a:moveTo>
                <a:pt x="0" y="0"/>
              </a:moveTo>
              <a:lnTo>
                <a:pt x="0" y="136434"/>
              </a:lnTo>
              <a:lnTo>
                <a:pt x="1572241" y="136434"/>
              </a:lnTo>
              <a:lnTo>
                <a:pt x="1572241" y="272868"/>
              </a:lnTo>
            </a:path>
          </a:pathLst>
        </a:custGeom>
        <a:no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sp>
    <dsp:sp modelId="{9B644FF1-A2AE-45D7-835B-F0A1199E02EF}">
      <dsp:nvSpPr>
        <dsp:cNvPr id="0" name=""/>
        <dsp:cNvSpPr/>
      </dsp:nvSpPr>
      <dsp:spPr>
        <a:xfrm>
          <a:off x="3568840" y="4291206"/>
          <a:ext cx="91440" cy="269506"/>
        </a:xfrm>
        <a:custGeom>
          <a:avLst/>
          <a:gdLst/>
          <a:ahLst/>
          <a:cxnLst/>
          <a:rect l="0" t="0" r="0" b="0"/>
          <a:pathLst>
            <a:path>
              <a:moveTo>
                <a:pt x="45720" y="0"/>
              </a:moveTo>
              <a:lnTo>
                <a:pt x="45720" y="272868"/>
              </a:lnTo>
            </a:path>
          </a:pathLst>
        </a:custGeom>
        <a:no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sp>
    <dsp:sp modelId="{82006A73-FEF0-4058-9F61-4BD648081FCC}">
      <dsp:nvSpPr>
        <dsp:cNvPr id="0" name=""/>
        <dsp:cNvSpPr/>
      </dsp:nvSpPr>
      <dsp:spPr>
        <a:xfrm>
          <a:off x="2061689" y="4291206"/>
          <a:ext cx="1552871" cy="269506"/>
        </a:xfrm>
        <a:custGeom>
          <a:avLst/>
          <a:gdLst/>
          <a:ahLst/>
          <a:cxnLst/>
          <a:rect l="0" t="0" r="0" b="0"/>
          <a:pathLst>
            <a:path>
              <a:moveTo>
                <a:pt x="1572241" y="0"/>
              </a:moveTo>
              <a:lnTo>
                <a:pt x="1572241" y="136434"/>
              </a:lnTo>
              <a:lnTo>
                <a:pt x="0" y="136434"/>
              </a:lnTo>
              <a:lnTo>
                <a:pt x="0" y="272868"/>
              </a:lnTo>
            </a:path>
          </a:pathLst>
        </a:custGeom>
        <a:no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sp>
    <dsp:sp modelId="{B6211335-0428-4069-85BE-C5AE5FEE860D}">
      <dsp:nvSpPr>
        <dsp:cNvPr id="0" name=""/>
        <dsp:cNvSpPr/>
      </dsp:nvSpPr>
      <dsp:spPr>
        <a:xfrm>
          <a:off x="3614560" y="3380018"/>
          <a:ext cx="776435" cy="269506"/>
        </a:xfrm>
        <a:custGeom>
          <a:avLst/>
          <a:gdLst/>
          <a:ahLst/>
          <a:cxnLst/>
          <a:rect l="0" t="0" r="0" b="0"/>
          <a:pathLst>
            <a:path>
              <a:moveTo>
                <a:pt x="786120" y="0"/>
              </a:moveTo>
              <a:lnTo>
                <a:pt x="786120" y="136434"/>
              </a:lnTo>
              <a:lnTo>
                <a:pt x="0" y="136434"/>
              </a:lnTo>
              <a:lnTo>
                <a:pt x="0" y="272868"/>
              </a:lnTo>
            </a:path>
          </a:pathLst>
        </a:custGeom>
        <a:no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sp>
    <dsp:sp modelId="{87733FF3-969F-4807-97E6-2BF412B3AD5A}">
      <dsp:nvSpPr>
        <dsp:cNvPr id="0" name=""/>
        <dsp:cNvSpPr/>
      </dsp:nvSpPr>
      <dsp:spPr>
        <a:xfrm>
          <a:off x="4345275" y="2468829"/>
          <a:ext cx="91440" cy="269506"/>
        </a:xfrm>
        <a:custGeom>
          <a:avLst/>
          <a:gdLst/>
          <a:ahLst/>
          <a:cxnLst/>
          <a:rect l="0" t="0" r="0" b="0"/>
          <a:pathLst>
            <a:path>
              <a:moveTo>
                <a:pt x="45720" y="0"/>
              </a:moveTo>
              <a:lnTo>
                <a:pt x="45720" y="272868"/>
              </a:lnTo>
            </a:path>
          </a:pathLst>
        </a:custGeom>
        <a:no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sp>
    <dsp:sp modelId="{98017496-BD7A-4604-A36D-47311AB1857B}">
      <dsp:nvSpPr>
        <dsp:cNvPr id="0" name=""/>
        <dsp:cNvSpPr/>
      </dsp:nvSpPr>
      <dsp:spPr>
        <a:xfrm>
          <a:off x="4345275" y="1557640"/>
          <a:ext cx="91440" cy="269506"/>
        </a:xfrm>
        <a:custGeom>
          <a:avLst/>
          <a:gdLst/>
          <a:ahLst/>
          <a:cxnLst/>
          <a:rect l="0" t="0" r="0" b="0"/>
          <a:pathLst>
            <a:path>
              <a:moveTo>
                <a:pt x="45720" y="0"/>
              </a:moveTo>
              <a:lnTo>
                <a:pt x="45720" y="272868"/>
              </a:lnTo>
            </a:path>
          </a:pathLst>
        </a:custGeom>
        <a:no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sp>
    <dsp:sp modelId="{C8BB6E86-1DF9-41C7-B31C-22E33D94C1AD}">
      <dsp:nvSpPr>
        <dsp:cNvPr id="0" name=""/>
        <dsp:cNvSpPr/>
      </dsp:nvSpPr>
      <dsp:spPr>
        <a:xfrm>
          <a:off x="3614560" y="646451"/>
          <a:ext cx="776435" cy="269506"/>
        </a:xfrm>
        <a:custGeom>
          <a:avLst/>
          <a:gdLst/>
          <a:ahLst/>
          <a:cxnLst/>
          <a:rect l="0" t="0" r="0" b="0"/>
          <a:pathLst>
            <a:path>
              <a:moveTo>
                <a:pt x="0" y="0"/>
              </a:moveTo>
              <a:lnTo>
                <a:pt x="0" y="136434"/>
              </a:lnTo>
              <a:lnTo>
                <a:pt x="786120" y="136434"/>
              </a:lnTo>
              <a:lnTo>
                <a:pt x="786120" y="272868"/>
              </a:lnTo>
            </a:path>
          </a:pathLst>
        </a:custGeom>
        <a:noFill/>
        <a:ln w="12700" cap="flat" cmpd="sng" algn="ctr">
          <a:solidFill>
            <a:sysClr val="windowText" lastClr="000000">
              <a:shade val="6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sp>
    <dsp:sp modelId="{0A6B0E33-6787-49FB-AD92-C6857A9D9787}">
      <dsp:nvSpPr>
        <dsp:cNvPr id="0" name=""/>
        <dsp:cNvSpPr/>
      </dsp:nvSpPr>
      <dsp:spPr>
        <a:xfrm>
          <a:off x="2838124" y="646451"/>
          <a:ext cx="776435" cy="269506"/>
        </a:xfrm>
        <a:custGeom>
          <a:avLst/>
          <a:gdLst/>
          <a:ahLst/>
          <a:cxnLst/>
          <a:rect l="0" t="0" r="0" b="0"/>
          <a:pathLst>
            <a:path>
              <a:moveTo>
                <a:pt x="786120" y="0"/>
              </a:moveTo>
              <a:lnTo>
                <a:pt x="786120" y="136434"/>
              </a:lnTo>
              <a:lnTo>
                <a:pt x="0" y="136434"/>
              </a:lnTo>
              <a:lnTo>
                <a:pt x="0" y="272868"/>
              </a:lnTo>
            </a:path>
          </a:pathLst>
        </a:custGeom>
        <a:noFill/>
        <a:ln w="12700" cap="flat" cmpd="sng" algn="ctr">
          <a:solidFill>
            <a:sysClr val="windowText" lastClr="000000">
              <a:shade val="6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sp>
    <dsp:sp modelId="{A03CD6E3-3D20-4385-B0DE-42EECEDA163C}">
      <dsp:nvSpPr>
        <dsp:cNvPr id="0" name=""/>
        <dsp:cNvSpPr/>
      </dsp:nvSpPr>
      <dsp:spPr>
        <a:xfrm>
          <a:off x="2972878" y="4769"/>
          <a:ext cx="1283364" cy="641682"/>
        </a:xfrm>
        <a:prstGeom prst="rect">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Text" lastClr="000000">
                  <a:hueOff val="0"/>
                  <a:satOff val="0"/>
                  <a:lumOff val="0"/>
                  <a:alphaOff val="0"/>
                </a:sysClr>
              </a:solidFill>
              <a:latin typeface="Calibri" panose="020F0502020204030204"/>
              <a:ea typeface="+mn-ea"/>
              <a:cs typeface="+mn-cs"/>
            </a:rPr>
            <a:t>595 Approached</a:t>
          </a:r>
        </a:p>
      </dsp:txBody>
      <dsp:txXfrm>
        <a:off x="2972878" y="4769"/>
        <a:ext cx="1283364" cy="641682"/>
      </dsp:txXfrm>
    </dsp:sp>
    <dsp:sp modelId="{26E165C3-4DE8-4348-A654-B46B3D7377C2}">
      <dsp:nvSpPr>
        <dsp:cNvPr id="0" name=""/>
        <dsp:cNvSpPr/>
      </dsp:nvSpPr>
      <dsp:spPr>
        <a:xfrm>
          <a:off x="2196442" y="915958"/>
          <a:ext cx="1283364" cy="641682"/>
        </a:xfrm>
        <a:prstGeom prst="rect">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Text" lastClr="000000">
                  <a:hueOff val="0"/>
                  <a:satOff val="0"/>
                  <a:lumOff val="0"/>
                  <a:alphaOff val="0"/>
                </a:sysClr>
              </a:solidFill>
              <a:latin typeface="Calibri" panose="020F0502020204030204"/>
              <a:ea typeface="+mn-ea"/>
              <a:cs typeface="+mn-cs"/>
            </a:rPr>
            <a:t>163 Excluded</a:t>
          </a:r>
        </a:p>
      </dsp:txBody>
      <dsp:txXfrm>
        <a:off x="2196442" y="915958"/>
        <a:ext cx="1283364" cy="641682"/>
      </dsp:txXfrm>
    </dsp:sp>
    <dsp:sp modelId="{5D2F10D2-253A-432F-82CB-359ACEB73F03}">
      <dsp:nvSpPr>
        <dsp:cNvPr id="0" name=""/>
        <dsp:cNvSpPr/>
      </dsp:nvSpPr>
      <dsp:spPr>
        <a:xfrm>
          <a:off x="3749313" y="915958"/>
          <a:ext cx="1283364" cy="641682"/>
        </a:xfrm>
        <a:prstGeom prst="rect">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Text" lastClr="000000">
                  <a:hueOff val="0"/>
                  <a:satOff val="0"/>
                  <a:lumOff val="0"/>
                  <a:alphaOff val="0"/>
                </a:sysClr>
              </a:solidFill>
              <a:latin typeface="Calibri" panose="020F0502020204030204"/>
              <a:ea typeface="+mn-ea"/>
              <a:cs typeface="+mn-cs"/>
            </a:rPr>
            <a:t>432 Potentially Eligible</a:t>
          </a:r>
        </a:p>
      </dsp:txBody>
      <dsp:txXfrm>
        <a:off x="3749313" y="915958"/>
        <a:ext cx="1283364" cy="641682"/>
      </dsp:txXfrm>
    </dsp:sp>
    <dsp:sp modelId="{A91E7EC6-64A2-4B12-90C7-D82BF7AF45C9}">
      <dsp:nvSpPr>
        <dsp:cNvPr id="0" name=""/>
        <dsp:cNvSpPr/>
      </dsp:nvSpPr>
      <dsp:spPr>
        <a:xfrm>
          <a:off x="3749313" y="1827147"/>
          <a:ext cx="1283364" cy="641682"/>
        </a:xfrm>
        <a:prstGeom prst="rect">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Text" lastClr="000000">
                  <a:hueOff val="0"/>
                  <a:satOff val="0"/>
                  <a:lumOff val="0"/>
                  <a:alphaOff val="0"/>
                </a:sysClr>
              </a:solidFill>
              <a:latin typeface="Calibri" panose="020F0502020204030204"/>
              <a:ea typeface="+mn-ea"/>
              <a:cs typeface="+mn-cs"/>
            </a:rPr>
            <a:t>296 Reviewed Consent</a:t>
          </a:r>
        </a:p>
      </dsp:txBody>
      <dsp:txXfrm>
        <a:off x="3749313" y="1827147"/>
        <a:ext cx="1283364" cy="641682"/>
      </dsp:txXfrm>
    </dsp:sp>
    <dsp:sp modelId="{AC53E8EA-E61E-46E0-B32E-2E62EA70723D}">
      <dsp:nvSpPr>
        <dsp:cNvPr id="0" name=""/>
        <dsp:cNvSpPr/>
      </dsp:nvSpPr>
      <dsp:spPr>
        <a:xfrm>
          <a:off x="3749313" y="2738335"/>
          <a:ext cx="1283364" cy="641682"/>
        </a:xfrm>
        <a:prstGeom prst="rect">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Text" lastClr="000000">
                  <a:hueOff val="0"/>
                  <a:satOff val="0"/>
                  <a:lumOff val="0"/>
                  <a:alphaOff val="0"/>
                </a:sysClr>
              </a:solidFill>
              <a:latin typeface="Calibri" panose="020F0502020204030204"/>
              <a:ea typeface="+mn-ea"/>
              <a:cs typeface="+mn-cs"/>
            </a:rPr>
            <a:t>281 </a:t>
          </a:r>
        </a:p>
        <a:p>
          <a:pPr marL="0" lvl="0" indent="0" algn="ctr" defTabSz="622300">
            <a:lnSpc>
              <a:spcPct val="90000"/>
            </a:lnSpc>
            <a:spcBef>
              <a:spcPct val="0"/>
            </a:spcBef>
            <a:spcAft>
              <a:spcPct val="35000"/>
            </a:spcAft>
            <a:buNone/>
          </a:pPr>
          <a:r>
            <a:rPr lang="en-US" sz="1400" kern="1200" dirty="0">
              <a:solidFill>
                <a:sysClr val="windowText" lastClr="000000">
                  <a:hueOff val="0"/>
                  <a:satOff val="0"/>
                  <a:lumOff val="0"/>
                  <a:alphaOff val="0"/>
                </a:sysClr>
              </a:solidFill>
              <a:latin typeface="Calibri" panose="020F0502020204030204"/>
              <a:ea typeface="+mn-ea"/>
              <a:cs typeface="+mn-cs"/>
            </a:rPr>
            <a:t>Consented</a:t>
          </a:r>
        </a:p>
      </dsp:txBody>
      <dsp:txXfrm>
        <a:off x="3749313" y="2738335"/>
        <a:ext cx="1283364" cy="641682"/>
      </dsp:txXfrm>
    </dsp:sp>
    <dsp:sp modelId="{32DC1279-4378-4FA3-910D-58CC9EBD7A73}">
      <dsp:nvSpPr>
        <dsp:cNvPr id="0" name=""/>
        <dsp:cNvSpPr/>
      </dsp:nvSpPr>
      <dsp:spPr>
        <a:xfrm>
          <a:off x="2972878" y="3649524"/>
          <a:ext cx="1283364" cy="641682"/>
        </a:xfrm>
        <a:prstGeom prst="rect">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ysClr val="windowText" lastClr="000000">
                  <a:hueOff val="0"/>
                  <a:satOff val="0"/>
                  <a:lumOff val="0"/>
                  <a:alphaOff val="0"/>
                </a:sysClr>
              </a:solidFill>
              <a:latin typeface="Calibri" panose="020F0502020204030204"/>
              <a:ea typeface="+mn-ea"/>
              <a:cs typeface="+mn-cs"/>
            </a:rPr>
            <a:t>232 </a:t>
          </a:r>
        </a:p>
        <a:p>
          <a:pPr marL="0" lvl="0" indent="0" algn="ctr" defTabSz="666750">
            <a:lnSpc>
              <a:spcPct val="90000"/>
            </a:lnSpc>
            <a:spcBef>
              <a:spcPct val="0"/>
            </a:spcBef>
            <a:spcAft>
              <a:spcPct val="35000"/>
            </a:spcAft>
            <a:buNone/>
          </a:pPr>
          <a:r>
            <a:rPr lang="en-US" sz="1500" kern="1200" dirty="0">
              <a:solidFill>
                <a:sysClr val="windowText" lastClr="000000">
                  <a:hueOff val="0"/>
                  <a:satOff val="0"/>
                  <a:lumOff val="0"/>
                  <a:alphaOff val="0"/>
                </a:sysClr>
              </a:solidFill>
              <a:latin typeface="Calibri" panose="020F0502020204030204"/>
              <a:ea typeface="+mn-ea"/>
              <a:cs typeface="+mn-cs"/>
            </a:rPr>
            <a:t>eligible</a:t>
          </a:r>
        </a:p>
      </dsp:txBody>
      <dsp:txXfrm>
        <a:off x="2972878" y="3649524"/>
        <a:ext cx="1283364" cy="641682"/>
      </dsp:txXfrm>
    </dsp:sp>
    <dsp:sp modelId="{511F3AD3-733C-451B-9C68-45E95CC50D77}">
      <dsp:nvSpPr>
        <dsp:cNvPr id="0" name=""/>
        <dsp:cNvSpPr/>
      </dsp:nvSpPr>
      <dsp:spPr>
        <a:xfrm>
          <a:off x="1420007" y="4560713"/>
          <a:ext cx="1283364" cy="641682"/>
        </a:xfrm>
        <a:prstGeom prst="rect">
          <a:avLst/>
        </a:prstGeom>
        <a:solidFill>
          <a:srgbClr val="FFC000">
            <a:lumMod val="20000"/>
            <a:lumOff val="80000"/>
          </a:srgbClr>
        </a:solid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Text" lastClr="000000">
                  <a:hueOff val="0"/>
                  <a:satOff val="0"/>
                  <a:lumOff val="0"/>
                  <a:alphaOff val="0"/>
                </a:sysClr>
              </a:solidFill>
              <a:latin typeface="Calibri" panose="020F0502020204030204"/>
              <a:ea typeface="+mn-ea"/>
              <a:cs typeface="+mn-cs"/>
            </a:rPr>
            <a:t>228 randomized &amp; attended baseline</a:t>
          </a:r>
        </a:p>
      </dsp:txBody>
      <dsp:txXfrm>
        <a:off x="1420007" y="4560713"/>
        <a:ext cx="1283364" cy="641682"/>
      </dsp:txXfrm>
    </dsp:sp>
    <dsp:sp modelId="{5CEAA07B-5F88-4195-B782-73BBBA92B3F0}">
      <dsp:nvSpPr>
        <dsp:cNvPr id="0" name=""/>
        <dsp:cNvSpPr/>
      </dsp:nvSpPr>
      <dsp:spPr>
        <a:xfrm>
          <a:off x="2972878" y="4560713"/>
          <a:ext cx="1283364" cy="641682"/>
        </a:xfrm>
        <a:prstGeom prst="rect">
          <a:avLst/>
        </a:prstGeom>
        <a:solidFill>
          <a:srgbClr val="FFC000">
            <a:lumMod val="20000"/>
            <a:lumOff val="80000"/>
          </a:srgbClr>
        </a:solid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ts val="0"/>
            </a:spcAft>
            <a:buNone/>
          </a:pPr>
          <a:r>
            <a:rPr lang="en-US" sz="1400" kern="1200">
              <a:solidFill>
                <a:sysClr val="windowText" lastClr="000000">
                  <a:hueOff val="0"/>
                  <a:satOff val="0"/>
                  <a:lumOff val="0"/>
                  <a:alphaOff val="0"/>
                </a:sysClr>
              </a:solidFill>
              <a:latin typeface="Calibri" panose="020F0502020204030204"/>
              <a:ea typeface="+mn-ea"/>
              <a:cs typeface="+mn-cs"/>
            </a:rPr>
            <a:t>216 attended </a:t>
          </a:r>
        </a:p>
        <a:p>
          <a:pPr marL="0" lvl="0" indent="0" algn="ctr" defTabSz="622300">
            <a:lnSpc>
              <a:spcPct val="90000"/>
            </a:lnSpc>
            <a:spcBef>
              <a:spcPct val="0"/>
            </a:spcBef>
            <a:spcAft>
              <a:spcPts val="0"/>
            </a:spcAft>
            <a:buNone/>
          </a:pPr>
          <a:r>
            <a:rPr lang="en-US" sz="1400" kern="1200">
              <a:solidFill>
                <a:sysClr val="windowText" lastClr="000000">
                  <a:hueOff val="0"/>
                  <a:satOff val="0"/>
                  <a:lumOff val="0"/>
                  <a:alphaOff val="0"/>
                </a:sysClr>
              </a:solidFill>
              <a:latin typeface="Calibri" panose="020F0502020204030204"/>
              <a:ea typeface="+mn-ea"/>
              <a:cs typeface="+mn-cs"/>
            </a:rPr>
            <a:t>end-diet 1</a:t>
          </a:r>
          <a:endParaRPr lang="en-US" sz="1400" kern="1200" dirty="0">
            <a:solidFill>
              <a:sysClr val="windowText" lastClr="000000">
                <a:hueOff val="0"/>
                <a:satOff val="0"/>
                <a:lumOff val="0"/>
                <a:alphaOff val="0"/>
              </a:sysClr>
            </a:solidFill>
            <a:latin typeface="Calibri" panose="020F0502020204030204"/>
            <a:ea typeface="+mn-ea"/>
            <a:cs typeface="+mn-cs"/>
          </a:endParaRPr>
        </a:p>
      </dsp:txBody>
      <dsp:txXfrm>
        <a:off x="2972878" y="4560713"/>
        <a:ext cx="1283364" cy="641682"/>
      </dsp:txXfrm>
    </dsp:sp>
    <dsp:sp modelId="{CF38DBF1-9F75-4D8A-B9E8-2209D6CEDB0E}">
      <dsp:nvSpPr>
        <dsp:cNvPr id="0" name=""/>
        <dsp:cNvSpPr/>
      </dsp:nvSpPr>
      <dsp:spPr>
        <a:xfrm>
          <a:off x="4525749" y="4560713"/>
          <a:ext cx="1283364" cy="641682"/>
        </a:xfrm>
        <a:prstGeom prst="rect">
          <a:avLst/>
        </a:prstGeom>
        <a:solidFill>
          <a:srgbClr val="FFC000">
            <a:lumMod val="20000"/>
            <a:lumOff val="80000"/>
          </a:srgbClr>
        </a:solid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ts val="0"/>
            </a:spcAft>
            <a:buNone/>
          </a:pPr>
          <a:r>
            <a:rPr lang="en-US" sz="1400" kern="1200">
              <a:solidFill>
                <a:sysClr val="windowText" lastClr="000000">
                  <a:hueOff val="0"/>
                  <a:satOff val="0"/>
                  <a:lumOff val="0"/>
                  <a:alphaOff val="0"/>
                </a:sysClr>
              </a:solidFill>
              <a:latin typeface="Calibri" panose="020F0502020204030204"/>
              <a:ea typeface="+mn-ea"/>
              <a:cs typeface="+mn-cs"/>
            </a:rPr>
            <a:t>213 attended </a:t>
          </a:r>
        </a:p>
        <a:p>
          <a:pPr marL="0" lvl="0" indent="0" algn="ctr" defTabSz="622300">
            <a:lnSpc>
              <a:spcPct val="90000"/>
            </a:lnSpc>
            <a:spcBef>
              <a:spcPct val="0"/>
            </a:spcBef>
            <a:spcAft>
              <a:spcPts val="0"/>
            </a:spcAft>
            <a:buNone/>
          </a:pPr>
          <a:r>
            <a:rPr lang="en-US" sz="1400" kern="1200">
              <a:solidFill>
                <a:sysClr val="windowText" lastClr="000000">
                  <a:hueOff val="0"/>
                  <a:satOff val="0"/>
                  <a:lumOff val="0"/>
                  <a:alphaOff val="0"/>
                </a:sysClr>
              </a:solidFill>
              <a:latin typeface="Calibri" panose="020F0502020204030204"/>
              <a:ea typeface="+mn-ea"/>
              <a:cs typeface="+mn-cs"/>
            </a:rPr>
            <a:t>end-diet 2</a:t>
          </a:r>
          <a:endParaRPr lang="en-US" sz="1400" kern="1200" dirty="0">
            <a:solidFill>
              <a:sysClr val="windowText" lastClr="000000">
                <a:hueOff val="0"/>
                <a:satOff val="0"/>
                <a:lumOff val="0"/>
                <a:alphaOff val="0"/>
              </a:sysClr>
            </a:solidFill>
            <a:latin typeface="Calibri" panose="020F0502020204030204"/>
            <a:ea typeface="+mn-ea"/>
            <a:cs typeface="+mn-cs"/>
          </a:endParaRPr>
        </a:p>
      </dsp:txBody>
      <dsp:txXfrm>
        <a:off x="4525749" y="4560713"/>
        <a:ext cx="1283364" cy="641682"/>
      </dsp:txXfrm>
    </dsp:sp>
    <dsp:sp modelId="{8A8B3A9A-6D84-44E7-9E2B-EC26D97E2410}">
      <dsp:nvSpPr>
        <dsp:cNvPr id="0" name=""/>
        <dsp:cNvSpPr/>
      </dsp:nvSpPr>
      <dsp:spPr>
        <a:xfrm>
          <a:off x="4846590" y="5471902"/>
          <a:ext cx="1283364" cy="641682"/>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ts val="0"/>
            </a:spcAft>
            <a:buNone/>
          </a:pPr>
          <a:endParaRPr lang="en-US" sz="1400" kern="1200" dirty="0">
            <a:solidFill>
              <a:schemeClr val="bg1"/>
            </a:solidFill>
            <a:latin typeface="Calibri" panose="020F0502020204030204"/>
            <a:ea typeface="+mn-ea"/>
            <a:cs typeface="+mn-cs"/>
          </a:endParaRPr>
        </a:p>
      </dsp:txBody>
      <dsp:txXfrm>
        <a:off x="4846590" y="5471902"/>
        <a:ext cx="1283364" cy="641682"/>
      </dsp:txXfrm>
    </dsp:sp>
    <dsp:sp modelId="{91BDE271-3668-45A6-BB4B-0A78056105AA}">
      <dsp:nvSpPr>
        <dsp:cNvPr id="0" name=""/>
        <dsp:cNvSpPr/>
      </dsp:nvSpPr>
      <dsp:spPr>
        <a:xfrm>
          <a:off x="4525749" y="3649524"/>
          <a:ext cx="1283364" cy="641682"/>
        </a:xfrm>
        <a:prstGeom prst="rect">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Text" lastClr="000000">
                  <a:hueOff val="0"/>
                  <a:satOff val="0"/>
                  <a:lumOff val="0"/>
                  <a:alphaOff val="0"/>
                </a:sysClr>
              </a:solidFill>
              <a:latin typeface="Calibri" panose="020F0502020204030204"/>
              <a:ea typeface="+mn-ea"/>
              <a:cs typeface="+mn-cs"/>
            </a:rPr>
            <a:t>49 exclusion or no longer interested</a:t>
          </a:r>
        </a:p>
      </dsp:txBody>
      <dsp:txXfrm>
        <a:off x="4525749" y="3649524"/>
        <a:ext cx="1283364" cy="64168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2281DF-3AB5-7B84-7126-2A207EF59EF3}"/>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C8A98BA-014F-63B8-5E0F-EE47266A8EB4}"/>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AB6A1331-A724-4CAD-A45E-FCD59CBF543F}" type="datetimeFigureOut">
              <a:rPr lang="en-US" smtClean="0"/>
              <a:t>11/11/2023</a:t>
            </a:fld>
            <a:endParaRPr lang="en-US"/>
          </a:p>
        </p:txBody>
      </p:sp>
      <p:sp>
        <p:nvSpPr>
          <p:cNvPr id="4" name="Footer Placeholder 3">
            <a:extLst>
              <a:ext uri="{FF2B5EF4-FFF2-40B4-BE49-F238E27FC236}">
                <a16:creationId xmlns:a16="http://schemas.microsoft.com/office/drawing/2014/main" id="{50823967-1841-0FAE-9F91-833C5412432A}"/>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7484BE-7CCE-32DD-E4E6-2DC2F8A5A2F8}"/>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5E166863-E896-465B-A495-70FA40FE1026}" type="slidenum">
              <a:rPr lang="en-US" smtClean="0"/>
              <a:t>‹#›</a:t>
            </a:fld>
            <a:endParaRPr lang="en-US"/>
          </a:p>
        </p:txBody>
      </p:sp>
    </p:spTree>
    <p:extLst>
      <p:ext uri="{BB962C8B-B14F-4D97-AF65-F5344CB8AC3E}">
        <p14:creationId xmlns:p14="http://schemas.microsoft.com/office/powerpoint/2010/main" val="32436141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A1F1EB98-5D84-4596-B1FC-F22144C5624D}" type="datetimeFigureOut">
              <a:rPr lang="en-US" smtClean="0"/>
              <a:t>11/11/2023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1BFD69C1-CB8F-4AFB-9148-8A07D46EAA10}" type="slidenum">
              <a:rPr lang="en-US" smtClean="0"/>
              <a:t>‹#›</a:t>
            </a:fld>
            <a:endParaRPr lang="en-US"/>
          </a:p>
        </p:txBody>
      </p:sp>
    </p:spTree>
    <p:extLst>
      <p:ext uri="{BB962C8B-B14F-4D97-AF65-F5344CB8AC3E}">
        <p14:creationId xmlns:p14="http://schemas.microsoft.com/office/powerpoint/2010/main" val="1680905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FD69C1-CB8F-4AFB-9148-8A07D46EAA10}" type="slidenum">
              <a:rPr lang="en-US" smtClean="0"/>
              <a:t>1</a:t>
            </a:fld>
            <a:endParaRPr lang="en-US"/>
          </a:p>
        </p:txBody>
      </p:sp>
    </p:spTree>
    <p:extLst>
      <p:ext uri="{BB962C8B-B14F-4D97-AF65-F5344CB8AC3E}">
        <p14:creationId xmlns:p14="http://schemas.microsoft.com/office/powerpoint/2010/main" val="402382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total of 595 individuals were approached to participate, of which 281 were consented, 232 met eligibility, and 228 were randomized and attended the baseline study visit.  Of these 213 attended both clinic visits following the first and second diet weeks.  </a:t>
            </a:r>
          </a:p>
          <a:p>
            <a:endParaRPr lang="en-US" dirty="0"/>
          </a:p>
        </p:txBody>
      </p:sp>
      <p:sp>
        <p:nvSpPr>
          <p:cNvPr id="4" name="Slide Number Placeholder 3"/>
          <p:cNvSpPr>
            <a:spLocks noGrp="1"/>
          </p:cNvSpPr>
          <p:nvPr>
            <p:ph type="sldNum" sz="quarter" idx="5"/>
          </p:nvPr>
        </p:nvSpPr>
        <p:spPr/>
        <p:txBody>
          <a:bodyPr/>
          <a:lstStyle/>
          <a:p>
            <a:fld id="{1BFD69C1-CB8F-4AFB-9148-8A07D46EAA10}" type="slidenum">
              <a:rPr lang="en-US" smtClean="0"/>
              <a:t>10</a:t>
            </a:fld>
            <a:endParaRPr lang="en-US"/>
          </a:p>
        </p:txBody>
      </p:sp>
    </p:spTree>
    <p:extLst>
      <p:ext uri="{BB962C8B-B14F-4D97-AF65-F5344CB8AC3E}">
        <p14:creationId xmlns:p14="http://schemas.microsoft.com/office/powerpoint/2010/main" val="2553241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Enrollment characteristics were well balanced according to randomized diet order as shown in the Table. Overall, the median age was 61 years, approximately 2/3 were female and 2/3 self-identified as black.  Hypertension was present in approximately half of individuals and 21% had diabetes.  </a:t>
            </a:r>
          </a:p>
        </p:txBody>
      </p:sp>
      <p:sp>
        <p:nvSpPr>
          <p:cNvPr id="4" name="Slide Number Placeholder 3"/>
          <p:cNvSpPr>
            <a:spLocks noGrp="1"/>
          </p:cNvSpPr>
          <p:nvPr>
            <p:ph type="sldNum" sz="quarter" idx="5"/>
          </p:nvPr>
        </p:nvSpPr>
        <p:spPr/>
        <p:txBody>
          <a:bodyPr/>
          <a:lstStyle/>
          <a:p>
            <a:fld id="{1BFD69C1-CB8F-4AFB-9148-8A07D46EAA10}" type="slidenum">
              <a:rPr lang="en-US" smtClean="0"/>
              <a:t>11</a:t>
            </a:fld>
            <a:endParaRPr lang="en-US"/>
          </a:p>
        </p:txBody>
      </p:sp>
    </p:spTree>
    <p:extLst>
      <p:ext uri="{BB962C8B-B14F-4D97-AF65-F5344CB8AC3E}">
        <p14:creationId xmlns:p14="http://schemas.microsoft.com/office/powerpoint/2010/main" val="355707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used 24-hour urine sodium excretion as a measure of dietary sodium intake. The individuals not taking anti-HTN medications provide an estimate of population intakes of dietary sodium.  The usual diet was already very high in sodium, with a median estimate of 4.5 grams per day.  The high-sodium diet raised this further to 5 grams per day, while the low sodium diet reduced this to 1.3 grams per day.  Potassium intake measured by 24-hour urine excretion was similar across the usual, high, and low-sodium diets.  </a:t>
            </a:r>
          </a:p>
          <a:p>
            <a:endParaRPr lang="en-US" dirty="0"/>
          </a:p>
        </p:txBody>
      </p:sp>
      <p:sp>
        <p:nvSpPr>
          <p:cNvPr id="4" name="Slide Number Placeholder 3"/>
          <p:cNvSpPr>
            <a:spLocks noGrp="1"/>
          </p:cNvSpPr>
          <p:nvPr>
            <p:ph type="sldNum" sz="quarter" idx="5"/>
          </p:nvPr>
        </p:nvSpPr>
        <p:spPr/>
        <p:txBody>
          <a:bodyPr/>
          <a:lstStyle/>
          <a:p>
            <a:fld id="{1BFD69C1-CB8F-4AFB-9148-8A07D46EAA10}" type="slidenum">
              <a:rPr lang="en-US" smtClean="0"/>
              <a:t>12</a:t>
            </a:fld>
            <a:endParaRPr lang="en-US"/>
          </a:p>
        </p:txBody>
      </p:sp>
    </p:spTree>
    <p:extLst>
      <p:ext uri="{BB962C8B-B14F-4D97-AF65-F5344CB8AC3E}">
        <p14:creationId xmlns:p14="http://schemas.microsoft.com/office/powerpoint/2010/main" val="1724547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baseline the median systolic blood pressure was 125 mm Hg.  For individuals randomized to high sodium diet first shown in blue, systolic BP did not significantly change, with a median increase of 1 mm Hg from usual to high sodium diet to 126 mm Hg.  In contrast, for individuals randomized to low-sodium diet first, systolic blood pressure significantly decreased by a median of 5 mm Hg to 119 mm Hg.  </a:t>
            </a:r>
          </a:p>
        </p:txBody>
      </p:sp>
      <p:sp>
        <p:nvSpPr>
          <p:cNvPr id="4" name="Slide Number Placeholder 3"/>
          <p:cNvSpPr>
            <a:spLocks noGrp="1"/>
          </p:cNvSpPr>
          <p:nvPr>
            <p:ph type="sldNum" sz="quarter" idx="5"/>
          </p:nvPr>
        </p:nvSpPr>
        <p:spPr/>
        <p:txBody>
          <a:bodyPr/>
          <a:lstStyle/>
          <a:p>
            <a:fld id="{1BFD69C1-CB8F-4AFB-9148-8A07D46EAA10}" type="slidenum">
              <a:rPr lang="en-US" smtClean="0"/>
              <a:t>13</a:t>
            </a:fld>
            <a:endParaRPr lang="en-US"/>
          </a:p>
        </p:txBody>
      </p:sp>
    </p:spTree>
    <p:extLst>
      <p:ext uri="{BB962C8B-B14F-4D97-AF65-F5344CB8AC3E}">
        <p14:creationId xmlns:p14="http://schemas.microsoft.com/office/powerpoint/2010/main" val="3412063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Comparing the groups just at the end of the first diet week, the low sodium diet caused an average reduction in systolic BP of 8 mm Hg, as shown in the black vertical arrows, compared with high-sodium diet.  </a:t>
            </a:r>
          </a:p>
          <a:p>
            <a:endParaRPr lang="en-US" dirty="0"/>
          </a:p>
        </p:txBody>
      </p:sp>
      <p:sp>
        <p:nvSpPr>
          <p:cNvPr id="4" name="Slide Number Placeholder 3"/>
          <p:cNvSpPr>
            <a:spLocks noGrp="1"/>
          </p:cNvSpPr>
          <p:nvPr>
            <p:ph type="sldNum" sz="quarter" idx="5"/>
          </p:nvPr>
        </p:nvSpPr>
        <p:spPr/>
        <p:txBody>
          <a:bodyPr/>
          <a:lstStyle/>
          <a:p>
            <a:fld id="{1BFD69C1-CB8F-4AFB-9148-8A07D46EAA10}" type="slidenum">
              <a:rPr lang="en-US" smtClean="0"/>
              <a:t>14</a:t>
            </a:fld>
            <a:endParaRPr lang="en-US"/>
          </a:p>
        </p:txBody>
      </p:sp>
    </p:spTree>
    <p:extLst>
      <p:ext uri="{BB962C8B-B14F-4D97-AF65-F5344CB8AC3E}">
        <p14:creationId xmlns:p14="http://schemas.microsoft.com/office/powerpoint/2010/main" val="2488020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average group difference in systolic BP between with low- compared with high-sodium diet was consistent examining just the 2</a:t>
            </a:r>
            <a:r>
              <a:rPr lang="en-US" baseline="30000" dirty="0"/>
              <a:t>nd</a:t>
            </a:r>
            <a:r>
              <a:rPr lang="en-US" dirty="0"/>
              <a:t> diet week as well.</a:t>
            </a:r>
          </a:p>
          <a:p>
            <a:endParaRPr lang="en-US" dirty="0"/>
          </a:p>
        </p:txBody>
      </p:sp>
      <p:sp>
        <p:nvSpPr>
          <p:cNvPr id="4" name="Slide Number Placeholder 3"/>
          <p:cNvSpPr>
            <a:spLocks noGrp="1"/>
          </p:cNvSpPr>
          <p:nvPr>
            <p:ph type="sldNum" sz="quarter" idx="5"/>
          </p:nvPr>
        </p:nvSpPr>
        <p:spPr/>
        <p:txBody>
          <a:bodyPr/>
          <a:lstStyle/>
          <a:p>
            <a:fld id="{1BFD69C1-CB8F-4AFB-9148-8A07D46EAA10}" type="slidenum">
              <a:rPr lang="en-US" smtClean="0"/>
              <a:t>15</a:t>
            </a:fld>
            <a:endParaRPr lang="en-US"/>
          </a:p>
        </p:txBody>
      </p:sp>
    </p:spTree>
    <p:extLst>
      <p:ext uri="{BB962C8B-B14F-4D97-AF65-F5344CB8AC3E}">
        <p14:creationId xmlns:p14="http://schemas.microsoft.com/office/powerpoint/2010/main" val="2336150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reduction in systolic BP with low vs. high sodium diet at the end of this first diet week was consistent across subgroups of age, sex, race, hypertension, and BMI.  We also found the BP reduction with low-sodium diet was similar between individuals on and not-on anti-hypertensive medications.  The magnitude of the reduction in Systolic BP with low compared with high-sodium diet was greater in individuals with higher baseline BP and diabetes, but individuals with lower baseline BP and without diabetes still had significant reductions in systolic BP.  </a:t>
            </a:r>
          </a:p>
          <a:p>
            <a:endParaRPr lang="en-US" dirty="0"/>
          </a:p>
        </p:txBody>
      </p:sp>
      <p:sp>
        <p:nvSpPr>
          <p:cNvPr id="4" name="Slide Number Placeholder 3"/>
          <p:cNvSpPr>
            <a:spLocks noGrp="1"/>
          </p:cNvSpPr>
          <p:nvPr>
            <p:ph type="sldNum" sz="quarter" idx="5"/>
          </p:nvPr>
        </p:nvSpPr>
        <p:spPr/>
        <p:txBody>
          <a:bodyPr/>
          <a:lstStyle/>
          <a:p>
            <a:fld id="{1BFD69C1-CB8F-4AFB-9148-8A07D46EAA10}" type="slidenum">
              <a:rPr lang="en-US" smtClean="0"/>
              <a:t>16</a:t>
            </a:fld>
            <a:endParaRPr lang="en-US"/>
          </a:p>
        </p:txBody>
      </p:sp>
    </p:spTree>
    <p:extLst>
      <p:ext uri="{BB962C8B-B14F-4D97-AF65-F5344CB8AC3E}">
        <p14:creationId xmlns:p14="http://schemas.microsoft.com/office/powerpoint/2010/main" val="2314566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Next, we examined the within individual BP response as the difference in systolic BP between high minus low sodium diet. A positive value for SSBP reflects a DECLINE in BP with low-sodium diet.  </a:t>
            </a:r>
          </a:p>
        </p:txBody>
      </p:sp>
      <p:sp>
        <p:nvSpPr>
          <p:cNvPr id="4" name="Slide Number Placeholder 3"/>
          <p:cNvSpPr>
            <a:spLocks noGrp="1"/>
          </p:cNvSpPr>
          <p:nvPr>
            <p:ph type="sldNum" sz="quarter" idx="5"/>
          </p:nvPr>
        </p:nvSpPr>
        <p:spPr/>
        <p:txBody>
          <a:bodyPr/>
          <a:lstStyle/>
          <a:p>
            <a:fld id="{1BFD69C1-CB8F-4AFB-9148-8A07D46EAA10}" type="slidenum">
              <a:rPr lang="en-US" smtClean="0"/>
              <a:t>17</a:t>
            </a:fld>
            <a:endParaRPr lang="en-US"/>
          </a:p>
        </p:txBody>
      </p:sp>
    </p:spTree>
    <p:extLst>
      <p:ext uri="{BB962C8B-B14F-4D97-AF65-F5344CB8AC3E}">
        <p14:creationId xmlns:p14="http://schemas.microsoft.com/office/powerpoint/2010/main" val="1188260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In this waterfall plot displaying the within-individual change in BP between high- and low-sodium diet for each participant, the median reduction in Systolic BP was 7 mm Hg, which was highly significant.  Overall, 74.4% of individuals experienced any reduction in systolic BP with low-sodium diet compared with high-sodium diet.  In contrast, 21.6% of individuals saw any increase in systolic BP with low-compared with high-sodium diet. </a:t>
            </a:r>
          </a:p>
        </p:txBody>
      </p:sp>
      <p:sp>
        <p:nvSpPr>
          <p:cNvPr id="4" name="Slide Number Placeholder 3"/>
          <p:cNvSpPr>
            <a:spLocks noGrp="1"/>
          </p:cNvSpPr>
          <p:nvPr>
            <p:ph type="sldNum" sz="quarter" idx="5"/>
          </p:nvPr>
        </p:nvSpPr>
        <p:spPr/>
        <p:txBody>
          <a:bodyPr/>
          <a:lstStyle/>
          <a:p>
            <a:fld id="{1BFD69C1-CB8F-4AFB-9148-8A07D46EAA10}" type="slidenum">
              <a:rPr lang="en-US" smtClean="0"/>
              <a:t>18</a:t>
            </a:fld>
            <a:endParaRPr lang="en-US"/>
          </a:p>
        </p:txBody>
      </p:sp>
    </p:spTree>
    <p:extLst>
      <p:ext uri="{BB962C8B-B14F-4D97-AF65-F5344CB8AC3E}">
        <p14:creationId xmlns:p14="http://schemas.microsoft.com/office/powerpoint/2010/main" val="4671396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most prior studies of the impact of dietary sodium reduction on BP excluded individuals taking anti-hypertension medications, we sought to address this gap.  Using baseline 24-hour ABPM results, conventional thresholds of 130/80 for defining HTN, its control, and anti-HTN medication use, we categorized participants into 4 groups: normotensive, controlled HTN, untreated HTN, and uncontrolled HTN.  We did not find a significant difference in systolic BP between the high minus low-sodium diet across the 4 groups as shown in the box plots.</a:t>
            </a:r>
          </a:p>
        </p:txBody>
      </p:sp>
      <p:sp>
        <p:nvSpPr>
          <p:cNvPr id="4" name="Slide Number Placeholder 3"/>
          <p:cNvSpPr>
            <a:spLocks noGrp="1"/>
          </p:cNvSpPr>
          <p:nvPr>
            <p:ph type="sldNum" sz="quarter" idx="5"/>
          </p:nvPr>
        </p:nvSpPr>
        <p:spPr/>
        <p:txBody>
          <a:bodyPr/>
          <a:lstStyle/>
          <a:p>
            <a:fld id="{1BFD69C1-CB8F-4AFB-9148-8A07D46EAA10}" type="slidenum">
              <a:rPr lang="en-US" smtClean="0"/>
              <a:t>19</a:t>
            </a:fld>
            <a:endParaRPr lang="en-US"/>
          </a:p>
        </p:txBody>
      </p:sp>
    </p:spTree>
    <p:extLst>
      <p:ext uri="{BB962C8B-B14F-4D97-AF65-F5344CB8AC3E}">
        <p14:creationId xmlns:p14="http://schemas.microsoft.com/office/powerpoint/2010/main" val="3157233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Good afternoon. On behalf of our co-authors and entire team, thank you very much for the opportunity to share our study: “Effects of dietary sodium on systolic blood pressure in middle-aged individuals: a randomized order cross-over trial.</a:t>
            </a:r>
          </a:p>
        </p:txBody>
      </p:sp>
      <p:sp>
        <p:nvSpPr>
          <p:cNvPr id="4" name="Slide Number Placeholder 3"/>
          <p:cNvSpPr>
            <a:spLocks noGrp="1"/>
          </p:cNvSpPr>
          <p:nvPr>
            <p:ph type="sldNum" sz="quarter" idx="5"/>
          </p:nvPr>
        </p:nvSpPr>
        <p:spPr/>
        <p:txBody>
          <a:bodyPr/>
          <a:lstStyle/>
          <a:p>
            <a:fld id="{1BFD69C1-CB8F-4AFB-9148-8A07D46EAA10}" type="slidenum">
              <a:rPr lang="en-US" smtClean="0"/>
              <a:t>2</a:t>
            </a:fld>
            <a:endParaRPr lang="en-US"/>
          </a:p>
        </p:txBody>
      </p:sp>
    </p:spTree>
    <p:extLst>
      <p:ext uri="{BB962C8B-B14F-4D97-AF65-F5344CB8AC3E}">
        <p14:creationId xmlns:p14="http://schemas.microsoft.com/office/powerpoint/2010/main" val="30252750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on high-sodium diet 9.9% of participants reported any adverse event.  In contrast, while on low-sodium diet, 8% of individuals reported symptoms or adverse events.  In both groups, these were generally mild and self limited.  For example, on High-sodium diet, headache, GI upset, and edema were most commonly reported in 2-3% of individuals.  On low-sodium diet cramping and weakness were most commonly reported in approximately 2% of individuals.  </a:t>
            </a:r>
          </a:p>
          <a:p>
            <a:endParaRPr lang="en-US" dirty="0"/>
          </a:p>
        </p:txBody>
      </p:sp>
      <p:sp>
        <p:nvSpPr>
          <p:cNvPr id="4" name="Slide Number Placeholder 3"/>
          <p:cNvSpPr>
            <a:spLocks noGrp="1"/>
          </p:cNvSpPr>
          <p:nvPr>
            <p:ph type="sldNum" sz="quarter" idx="5"/>
          </p:nvPr>
        </p:nvSpPr>
        <p:spPr/>
        <p:txBody>
          <a:bodyPr/>
          <a:lstStyle/>
          <a:p>
            <a:fld id="{1BFD69C1-CB8F-4AFB-9148-8A07D46EAA10}" type="slidenum">
              <a:rPr lang="en-US" smtClean="0"/>
              <a:t>20</a:t>
            </a:fld>
            <a:endParaRPr lang="en-US"/>
          </a:p>
        </p:txBody>
      </p:sp>
    </p:spTree>
    <p:extLst>
      <p:ext uri="{BB962C8B-B14F-4D97-AF65-F5344CB8AC3E}">
        <p14:creationId xmlns:p14="http://schemas.microsoft.com/office/powerpoint/2010/main" val="11477846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Limitations of our study should be noted.  The 24-hour urine sodium excretion values were less than and more than would be expected based on the sodium content of the high- and low-sodium diets, respectively.  This may be attributable to dietary non-adherence, equilibrium had not yet been obtained, or both.  We cannot exclude the contribution of non-dietary components, but our results were similar even with adjustment for differences in 24-hour urinary potassium and are consistent with the systolic BP effect observed in the fully controlled DASH-sodium trial.  Our one-week dietary periods cannot address the sustainability of the low-sodium diet, but the magnitude of the effect is similar to that observed of longer studies of 1-6 months duration.  Our results may not be generalizable outside of our study cohort.  </a:t>
            </a:r>
          </a:p>
          <a:p>
            <a:endParaRPr lang="en-US" dirty="0"/>
          </a:p>
        </p:txBody>
      </p:sp>
      <p:sp>
        <p:nvSpPr>
          <p:cNvPr id="4" name="Slide Number Placeholder 3"/>
          <p:cNvSpPr>
            <a:spLocks noGrp="1"/>
          </p:cNvSpPr>
          <p:nvPr>
            <p:ph type="sldNum" sz="quarter" idx="5"/>
          </p:nvPr>
        </p:nvSpPr>
        <p:spPr/>
        <p:txBody>
          <a:bodyPr/>
          <a:lstStyle/>
          <a:p>
            <a:fld id="{1BFD69C1-CB8F-4AFB-9148-8A07D46EAA10}" type="slidenum">
              <a:rPr lang="en-US" smtClean="0"/>
              <a:t>21</a:t>
            </a:fld>
            <a:endParaRPr lang="en-US"/>
          </a:p>
        </p:txBody>
      </p:sp>
    </p:spTree>
    <p:extLst>
      <p:ext uri="{BB962C8B-B14F-4D97-AF65-F5344CB8AC3E}">
        <p14:creationId xmlns:p14="http://schemas.microsoft.com/office/powerpoint/2010/main" val="2885438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In conclusion, </a:t>
            </a:r>
          </a:p>
        </p:txBody>
      </p:sp>
      <p:sp>
        <p:nvSpPr>
          <p:cNvPr id="4" name="Slide Number Placeholder 3"/>
          <p:cNvSpPr>
            <a:spLocks noGrp="1"/>
          </p:cNvSpPr>
          <p:nvPr>
            <p:ph type="sldNum" sz="quarter" idx="5"/>
          </p:nvPr>
        </p:nvSpPr>
        <p:spPr/>
        <p:txBody>
          <a:bodyPr/>
          <a:lstStyle/>
          <a:p>
            <a:fld id="{1BFD69C1-CB8F-4AFB-9148-8A07D46EAA10}" type="slidenum">
              <a:rPr lang="en-US" smtClean="0"/>
              <a:t>22</a:t>
            </a:fld>
            <a:endParaRPr lang="en-US"/>
          </a:p>
        </p:txBody>
      </p:sp>
    </p:spTree>
    <p:extLst>
      <p:ext uri="{BB962C8B-B14F-4D97-AF65-F5344CB8AC3E}">
        <p14:creationId xmlns:p14="http://schemas.microsoft.com/office/powerpoint/2010/main" val="8922686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greatly appreciate the time and invaluable contributions of participants and our study staff, who are shown here.  This study was supported by the NHLBI.  </a:t>
            </a:r>
          </a:p>
        </p:txBody>
      </p:sp>
      <p:sp>
        <p:nvSpPr>
          <p:cNvPr id="4" name="Slide Number Placeholder 3"/>
          <p:cNvSpPr>
            <a:spLocks noGrp="1"/>
          </p:cNvSpPr>
          <p:nvPr>
            <p:ph type="sldNum" sz="quarter" idx="5"/>
          </p:nvPr>
        </p:nvSpPr>
        <p:spPr/>
        <p:txBody>
          <a:bodyPr/>
          <a:lstStyle/>
          <a:p>
            <a:fld id="{1BFD69C1-CB8F-4AFB-9148-8A07D46EAA10}" type="slidenum">
              <a:rPr lang="en-US" smtClean="0"/>
              <a:t>23</a:t>
            </a:fld>
            <a:endParaRPr lang="en-US"/>
          </a:p>
        </p:txBody>
      </p:sp>
    </p:spTree>
    <p:extLst>
      <p:ext uri="{BB962C8B-B14F-4D97-AF65-F5344CB8AC3E}">
        <p14:creationId xmlns:p14="http://schemas.microsoft.com/office/powerpoint/2010/main" val="30271346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For additional details, the manuscript is </a:t>
            </a:r>
            <a:r>
              <a:rPr lang="en-US"/>
              <a:t>published online in </a:t>
            </a:r>
            <a:r>
              <a:rPr lang="en-US" dirty="0"/>
              <a:t>JAMA simultaneous with this presentation.  </a:t>
            </a:r>
          </a:p>
        </p:txBody>
      </p:sp>
      <p:sp>
        <p:nvSpPr>
          <p:cNvPr id="4" name="Slide Number Placeholder 3"/>
          <p:cNvSpPr>
            <a:spLocks noGrp="1"/>
          </p:cNvSpPr>
          <p:nvPr>
            <p:ph type="sldNum" sz="quarter" idx="5"/>
          </p:nvPr>
        </p:nvSpPr>
        <p:spPr/>
        <p:txBody>
          <a:bodyPr/>
          <a:lstStyle/>
          <a:p>
            <a:fld id="{1BFD69C1-CB8F-4AFB-9148-8A07D46EAA10}" type="slidenum">
              <a:rPr lang="en-US" smtClean="0"/>
              <a:t>24</a:t>
            </a:fld>
            <a:endParaRPr lang="en-US"/>
          </a:p>
        </p:txBody>
      </p:sp>
    </p:spTree>
    <p:extLst>
      <p:ext uri="{BB962C8B-B14F-4D97-AF65-F5344CB8AC3E}">
        <p14:creationId xmlns:p14="http://schemas.microsoft.com/office/powerpoint/2010/main" val="31777618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Thank you very much for your interest and attention.</a:t>
            </a:r>
          </a:p>
        </p:txBody>
      </p:sp>
      <p:sp>
        <p:nvSpPr>
          <p:cNvPr id="4" name="Slide Number Placeholder 3"/>
          <p:cNvSpPr>
            <a:spLocks noGrp="1"/>
          </p:cNvSpPr>
          <p:nvPr>
            <p:ph type="sldNum" sz="quarter" idx="5"/>
          </p:nvPr>
        </p:nvSpPr>
        <p:spPr/>
        <p:txBody>
          <a:bodyPr/>
          <a:lstStyle/>
          <a:p>
            <a:fld id="{1BFD69C1-CB8F-4AFB-9148-8A07D46EAA10}" type="slidenum">
              <a:rPr lang="en-US" smtClean="0"/>
              <a:t>25</a:t>
            </a:fld>
            <a:endParaRPr lang="en-US"/>
          </a:p>
        </p:txBody>
      </p:sp>
    </p:spTree>
    <p:extLst>
      <p:ext uri="{BB962C8B-B14F-4D97-AF65-F5344CB8AC3E}">
        <p14:creationId xmlns:p14="http://schemas.microsoft.com/office/powerpoint/2010/main" val="2113950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We have no disclosures.</a:t>
            </a:r>
          </a:p>
        </p:txBody>
      </p:sp>
      <p:sp>
        <p:nvSpPr>
          <p:cNvPr id="4" name="Slide Number Placeholder 3"/>
          <p:cNvSpPr>
            <a:spLocks noGrp="1"/>
          </p:cNvSpPr>
          <p:nvPr>
            <p:ph type="sldNum" sz="quarter" idx="5"/>
          </p:nvPr>
        </p:nvSpPr>
        <p:spPr/>
        <p:txBody>
          <a:bodyPr/>
          <a:lstStyle/>
          <a:p>
            <a:fld id="{1BFD69C1-CB8F-4AFB-9148-8A07D46EAA10}" type="slidenum">
              <a:rPr lang="en-US" smtClean="0"/>
              <a:t>3</a:t>
            </a:fld>
            <a:endParaRPr lang="en-US"/>
          </a:p>
        </p:txBody>
      </p:sp>
    </p:spTree>
    <p:extLst>
      <p:ext uri="{BB962C8B-B14F-4D97-AF65-F5344CB8AC3E}">
        <p14:creationId xmlns:p14="http://schemas.microsoft.com/office/powerpoint/2010/main" val="1031351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Times New Roman" panose="02020603050405020304" pitchFamily="18" charset="0"/>
              </a:rPr>
              <a:t>Sodium is a dietary component that substantially contributes to blood pressure.  </a:t>
            </a:r>
            <a:r>
              <a:rPr lang="en-US" dirty="0"/>
              <a:t>In 2001, Sacks and colleagues reported their landmark DASH-sodium trial. They included individuals with at least elevated blood pressure, while individuals using anti-hypertensive medications and those with diabetes were excluded.  Compared with a standardized typical Western diet containing ~3,500 mg of sodium, the low-sodium diet of ~ 1,150 mg/day resulted in a 6 to 7 mm Hg reduction in systolic blood pressure. </a:t>
            </a:r>
          </a:p>
        </p:txBody>
      </p:sp>
      <p:sp>
        <p:nvSpPr>
          <p:cNvPr id="4" name="Slide Number Placeholder 3"/>
          <p:cNvSpPr>
            <a:spLocks noGrp="1"/>
          </p:cNvSpPr>
          <p:nvPr>
            <p:ph type="sldNum" sz="quarter" idx="5"/>
          </p:nvPr>
        </p:nvSpPr>
        <p:spPr/>
        <p:txBody>
          <a:bodyPr/>
          <a:lstStyle/>
          <a:p>
            <a:fld id="{1BFD69C1-CB8F-4AFB-9148-8A07D46EAA10}" type="slidenum">
              <a:rPr lang="en-US" smtClean="0"/>
              <a:t>4</a:t>
            </a:fld>
            <a:endParaRPr lang="en-US"/>
          </a:p>
        </p:txBody>
      </p:sp>
    </p:spTree>
    <p:extLst>
      <p:ext uri="{BB962C8B-B14F-4D97-AF65-F5344CB8AC3E}">
        <p14:creationId xmlns:p14="http://schemas.microsoft.com/office/powerpoint/2010/main" val="2153232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In the 20 plus years since the DASH sodium trial, however, average daily sodium consumption in the US has remained around 3,500 mg per day whether assessed by dietary surveys or 24-hour urine sodium excretion.  This exceeds the 1,500 to 2,300 mg of sodium per day recommended by the department of health and human services, AHA, and world health organization.  </a:t>
            </a:r>
          </a:p>
        </p:txBody>
      </p:sp>
      <p:sp>
        <p:nvSpPr>
          <p:cNvPr id="4" name="Slide Number Placeholder 3"/>
          <p:cNvSpPr>
            <a:spLocks noGrp="1"/>
          </p:cNvSpPr>
          <p:nvPr>
            <p:ph type="sldNum" sz="quarter" idx="5"/>
          </p:nvPr>
        </p:nvSpPr>
        <p:spPr/>
        <p:txBody>
          <a:bodyPr/>
          <a:lstStyle/>
          <a:p>
            <a:fld id="{1BFD69C1-CB8F-4AFB-9148-8A07D46EAA10}" type="slidenum">
              <a:rPr lang="en-US" smtClean="0"/>
              <a:t>5</a:t>
            </a:fld>
            <a:endParaRPr lang="en-US"/>
          </a:p>
        </p:txBody>
      </p:sp>
    </p:spTree>
    <p:extLst>
      <p:ext uri="{BB962C8B-B14F-4D97-AF65-F5344CB8AC3E}">
        <p14:creationId xmlns:p14="http://schemas.microsoft.com/office/powerpoint/2010/main" val="1171883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Individual variability in the blood pressure response to dietary sodium can make determining personalized treatment responses from clinical trials challenging. The within-individual blood pressure response to variation in sodium intake, known as salt-sensitivity of blood pressure, spans a wide distribution as shown here, and has been used to define individuals who experience meaningful blood pressure differences with sodium intake reduction.</a:t>
            </a:r>
            <a:r>
              <a:rPr lang="en-US" sz="1800" baseline="3000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Estimates suggest ~50% and ~25% of individuals with and without hypertension exhibit salt-sensitivity, respectively; however, few contemporary data exist and thresholds for defining salt-sensitivity may underestimate the impact of dietary sodium reduction on blood pressure.</a:t>
            </a:r>
            <a:r>
              <a:rPr lang="en-US" sz="1800" baseline="30000"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BFD69C1-CB8F-4AFB-9148-8A07D46EAA10}" type="slidenum">
              <a:rPr lang="en-US" smtClean="0"/>
              <a:t>6</a:t>
            </a:fld>
            <a:endParaRPr lang="en-US"/>
          </a:p>
        </p:txBody>
      </p:sp>
    </p:spTree>
    <p:extLst>
      <p:ext uri="{BB962C8B-B14F-4D97-AF65-F5344CB8AC3E}">
        <p14:creationId xmlns:p14="http://schemas.microsoft.com/office/powerpoint/2010/main" val="3964415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200" dirty="0">
                <a:effectLst/>
                <a:latin typeface="Times New Roman" panose="02020603050405020304" pitchFamily="18" charset="0"/>
                <a:ea typeface="Times New Roman" panose="02020603050405020304" pitchFamily="18" charset="0"/>
              </a:rPr>
              <a:t>Several other gaps in understanding the relationship between dietary sodium and blood pressure remain.  These include:</a:t>
            </a:r>
          </a:p>
          <a:p>
            <a:pPr marL="228600" indent="-228600">
              <a:buAutoNum type="arabicParenR"/>
            </a:pPr>
            <a:r>
              <a:rPr lang="en-US" sz="1200" dirty="0">
                <a:effectLst/>
                <a:latin typeface="Times New Roman" panose="02020603050405020304" pitchFamily="18" charset="0"/>
              </a:rPr>
              <a:t>How blood pressure changes in relation to higher- or lower-dietary sodium compared with each individual’s own usual diet?</a:t>
            </a:r>
          </a:p>
          <a:p>
            <a:pPr marL="228600" indent="-228600">
              <a:buAutoNum type="arabicParenR"/>
            </a:pPr>
            <a:r>
              <a:rPr lang="en-US" sz="1200" dirty="0">
                <a:effectLst/>
                <a:latin typeface="Times New Roman" panose="02020603050405020304" pitchFamily="18" charset="0"/>
              </a:rPr>
              <a:t>To what extent does dietary sodium reduction lower blood pressure among individuals on treatment for hypertension and among individuals with diabetes?</a:t>
            </a:r>
          </a:p>
          <a:p>
            <a:pPr marL="228600" indent="-228600">
              <a:buAutoNum type="arabicParenR"/>
            </a:pPr>
            <a:r>
              <a:rPr lang="en-US" sz="1200" dirty="0">
                <a:effectLst/>
                <a:latin typeface="Times New Roman" panose="02020603050405020304" pitchFamily="18" charset="0"/>
              </a:rPr>
              <a:t>What is the association between anti-hypertensive pharmacotherapies and lessening of salt-sensitivity?</a:t>
            </a:r>
            <a:endParaRPr lang="en-US" dirty="0"/>
          </a:p>
        </p:txBody>
      </p:sp>
      <p:sp>
        <p:nvSpPr>
          <p:cNvPr id="4" name="Slide Number Placeholder 3"/>
          <p:cNvSpPr>
            <a:spLocks noGrp="1"/>
          </p:cNvSpPr>
          <p:nvPr>
            <p:ph type="sldNum" sz="quarter" idx="5"/>
          </p:nvPr>
        </p:nvSpPr>
        <p:spPr/>
        <p:txBody>
          <a:bodyPr/>
          <a:lstStyle/>
          <a:p>
            <a:fld id="{1BFD69C1-CB8F-4AFB-9148-8A07D46EAA10}" type="slidenum">
              <a:rPr lang="en-US" smtClean="0"/>
              <a:t>7</a:t>
            </a:fld>
            <a:endParaRPr lang="en-US"/>
          </a:p>
        </p:txBody>
      </p:sp>
    </p:spTree>
    <p:extLst>
      <p:ext uri="{BB962C8B-B14F-4D97-AF65-F5344CB8AC3E}">
        <p14:creationId xmlns:p14="http://schemas.microsoft.com/office/powerpoint/2010/main" val="2248015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200" dirty="0">
                <a:latin typeface="Times New Roman" panose="02020603050405020304" pitchFamily="18" charset="0"/>
                <a:ea typeface="Times New Roman" panose="02020603050405020304" pitchFamily="18" charset="0"/>
              </a:rPr>
              <a:t>To address these questions, we conducted the </a:t>
            </a:r>
            <a:r>
              <a:rPr lang="en-US" sz="1200" dirty="0">
                <a:solidFill>
                  <a:srgbClr val="000000"/>
                </a:solidFill>
                <a:latin typeface="Times New Roman" panose="02020603050405020304" pitchFamily="18" charset="0"/>
                <a:ea typeface="Times New Roman" panose="02020603050405020304" pitchFamily="18" charset="0"/>
              </a:rPr>
              <a:t>Coronary Artery Risk Development in Young Adults (CARDIA)</a:t>
            </a:r>
            <a:r>
              <a:rPr lang="en-US" sz="1200" dirty="0">
                <a:latin typeface="Times New Roman" panose="02020603050405020304" pitchFamily="18" charset="0"/>
                <a:ea typeface="Times New Roman" panose="02020603050405020304" pitchFamily="18" charset="0"/>
              </a:rPr>
              <a:t>-SSBP study in a contemporary community dwelling population.  We included individuals with normotension through treated and untreated hypertension. </a:t>
            </a:r>
            <a:r>
              <a:rPr lang="en-US" sz="1200" dirty="0">
                <a:solidFill>
                  <a:srgbClr val="000000"/>
                </a:solidFill>
                <a:latin typeface="Times New Roman" panose="02020603050405020304" pitchFamily="18" charset="0"/>
                <a:ea typeface="Times New Roman" panose="02020603050405020304" pitchFamily="18" charset="0"/>
              </a:rPr>
              <a:t>Between April 2021 and February 2023, enrollment occurred in Chicago, IL and Birmingham, AL through two sources, initially the CARDIA year 35 core examination, and then an amendment in 2022 allowing for non-CARDIA participants.  Key inclusion criteria were age 50-75 years while key exclusion criteria were enrollment visit </a:t>
            </a:r>
            <a:r>
              <a:rPr lang="en-US" sz="1200" dirty="0">
                <a:latin typeface="Times New Roman" panose="02020603050405020304" pitchFamily="18" charset="0"/>
                <a:ea typeface="Times New Roman" panose="02020603050405020304" pitchFamily="18" charset="0"/>
              </a:rPr>
              <a:t>systolic BP outside of 90 to 160 mm Hg or diastolic outside of BP 50 to 100 mm Hg</a:t>
            </a:r>
            <a:r>
              <a:rPr lang="en-US" sz="1200" dirty="0">
                <a:solidFill>
                  <a:srgbClr val="000000"/>
                </a:solidFill>
                <a:latin typeface="Times New Roman" panose="02020603050405020304" pitchFamily="18" charset="0"/>
                <a:ea typeface="Times New Roman" panose="02020603050405020304" pitchFamily="18" charset="0"/>
              </a:rPr>
              <a:t>, resistant hypertension, contraindications to high-sodium or low-sodium diet, or special dietary requirements. </a:t>
            </a:r>
            <a:endParaRPr lang="en-US" dirty="0"/>
          </a:p>
        </p:txBody>
      </p:sp>
      <p:sp>
        <p:nvSpPr>
          <p:cNvPr id="4" name="Slide Number Placeholder 3"/>
          <p:cNvSpPr>
            <a:spLocks noGrp="1"/>
          </p:cNvSpPr>
          <p:nvPr>
            <p:ph type="sldNum" sz="quarter" idx="5"/>
          </p:nvPr>
        </p:nvSpPr>
        <p:spPr/>
        <p:txBody>
          <a:bodyPr/>
          <a:lstStyle/>
          <a:p>
            <a:fld id="{1BFD69C1-CB8F-4AFB-9148-8A07D46EAA10}" type="slidenum">
              <a:rPr lang="en-US" smtClean="0"/>
              <a:t>8</a:t>
            </a:fld>
            <a:endParaRPr lang="en-US"/>
          </a:p>
        </p:txBody>
      </p:sp>
    </p:spTree>
    <p:extLst>
      <p:ext uri="{BB962C8B-B14F-4D97-AF65-F5344CB8AC3E}">
        <p14:creationId xmlns:p14="http://schemas.microsoft.com/office/powerpoint/2010/main" val="3102070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200" dirty="0">
                <a:latin typeface="Times New Roman" panose="02020603050405020304" pitchFamily="18" charset="0"/>
                <a:ea typeface="Times New Roman" panose="02020603050405020304" pitchFamily="18" charset="0"/>
              </a:rPr>
              <a:t>We used a randomized order cross-over design of one-week high- and low-sodium diets.  This </a:t>
            </a:r>
            <a:r>
              <a:rPr lang="en-US" sz="1200" dirty="0">
                <a:solidFill>
                  <a:srgbClr val="000000"/>
                </a:solidFill>
                <a:latin typeface="Times New Roman" panose="02020603050405020304" pitchFamily="18" charset="0"/>
                <a:ea typeface="Times New Roman" panose="02020603050405020304" pitchFamily="18" charset="0"/>
              </a:rPr>
              <a:t>enabled an initial between group comparison of those individuals randomized to high or low sodium diet at just the end of the first diet week and then phenotyping each individual’s BP response to dietary sodium by performing the crossover to the opposite diet in the second week.  The day before each study visit, participants wore a 24-hour ambulatory blood pressure monitor and collected a 24-hour urine sample.  The high-sodium diet was achieved through a pragmatic approach where individuals’ continued their own usual diet then supplemented this with 2,200 mg of sodium per day via bullion packets.  The low-sodium diet was standardized and prepared in metabolic kitchens at each study location to provide a total of 500 mg of sodium daily. </a:t>
            </a:r>
            <a:endParaRPr lang="en-US" dirty="0"/>
          </a:p>
        </p:txBody>
      </p:sp>
      <p:sp>
        <p:nvSpPr>
          <p:cNvPr id="4" name="Slide Number Placeholder 3"/>
          <p:cNvSpPr>
            <a:spLocks noGrp="1"/>
          </p:cNvSpPr>
          <p:nvPr>
            <p:ph type="sldNum" sz="quarter" idx="5"/>
          </p:nvPr>
        </p:nvSpPr>
        <p:spPr/>
        <p:txBody>
          <a:bodyPr/>
          <a:lstStyle/>
          <a:p>
            <a:fld id="{1BFD69C1-CB8F-4AFB-9148-8A07D46EAA10}" type="slidenum">
              <a:rPr lang="en-US" smtClean="0"/>
              <a:t>9</a:t>
            </a:fld>
            <a:endParaRPr lang="en-US"/>
          </a:p>
        </p:txBody>
      </p:sp>
    </p:spTree>
    <p:extLst>
      <p:ext uri="{BB962C8B-B14F-4D97-AF65-F5344CB8AC3E}">
        <p14:creationId xmlns:p14="http://schemas.microsoft.com/office/powerpoint/2010/main" val="3422884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39342-7BA7-F41F-DF19-85685E0C9E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7DC547-8829-A00F-8DD1-CC83ABC110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9BAFFC-2F9A-5C47-60F8-273837E2DB94}"/>
              </a:ext>
            </a:extLst>
          </p:cNvPr>
          <p:cNvSpPr>
            <a:spLocks noGrp="1"/>
          </p:cNvSpPr>
          <p:nvPr>
            <p:ph type="dt" sz="half" idx="10"/>
          </p:nvPr>
        </p:nvSpPr>
        <p:spPr/>
        <p:txBody>
          <a:bodyPr/>
          <a:lstStyle/>
          <a:p>
            <a:fld id="{A9FAFADE-5476-4A4A-A8FE-2CE78A129FF0}" type="datetimeFigureOut">
              <a:rPr lang="en-US" smtClean="0"/>
              <a:t>11/11/2023</a:t>
            </a:fld>
            <a:endParaRPr lang="en-US"/>
          </a:p>
        </p:txBody>
      </p:sp>
      <p:sp>
        <p:nvSpPr>
          <p:cNvPr id="5" name="Footer Placeholder 4">
            <a:extLst>
              <a:ext uri="{FF2B5EF4-FFF2-40B4-BE49-F238E27FC236}">
                <a16:creationId xmlns:a16="http://schemas.microsoft.com/office/drawing/2014/main" id="{BA3D6286-C546-8385-E81C-203E32BB1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0A2615-EC5D-181C-B41D-65B9C67C79CA}"/>
              </a:ext>
            </a:extLst>
          </p:cNvPr>
          <p:cNvSpPr>
            <a:spLocks noGrp="1"/>
          </p:cNvSpPr>
          <p:nvPr>
            <p:ph type="sldNum" sz="quarter" idx="12"/>
          </p:nvPr>
        </p:nvSpPr>
        <p:spPr/>
        <p:txBody>
          <a:bodyPr/>
          <a:lstStyle/>
          <a:p>
            <a:fld id="{35AA5FA1-97B3-45A3-9766-750EC7D3D27C}" type="slidenum">
              <a:rPr lang="en-US" smtClean="0"/>
              <a:t>‹#›</a:t>
            </a:fld>
            <a:endParaRPr lang="en-US"/>
          </a:p>
        </p:txBody>
      </p:sp>
    </p:spTree>
    <p:extLst>
      <p:ext uri="{BB962C8B-B14F-4D97-AF65-F5344CB8AC3E}">
        <p14:creationId xmlns:p14="http://schemas.microsoft.com/office/powerpoint/2010/main" val="484488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0AD3F-F767-A613-B8F5-00845BD49E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FCE40B-DCB3-4FC3-5613-D9F0ABDA51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06188C-F56A-EBE3-F5E1-4EF4EFD4EC07}"/>
              </a:ext>
            </a:extLst>
          </p:cNvPr>
          <p:cNvSpPr>
            <a:spLocks noGrp="1"/>
          </p:cNvSpPr>
          <p:nvPr>
            <p:ph type="dt" sz="half" idx="10"/>
          </p:nvPr>
        </p:nvSpPr>
        <p:spPr/>
        <p:txBody>
          <a:bodyPr/>
          <a:lstStyle/>
          <a:p>
            <a:fld id="{A9FAFADE-5476-4A4A-A8FE-2CE78A129FF0}" type="datetimeFigureOut">
              <a:rPr lang="en-US" smtClean="0"/>
              <a:t>11/11/2023</a:t>
            </a:fld>
            <a:endParaRPr lang="en-US"/>
          </a:p>
        </p:txBody>
      </p:sp>
      <p:sp>
        <p:nvSpPr>
          <p:cNvPr id="5" name="Footer Placeholder 4">
            <a:extLst>
              <a:ext uri="{FF2B5EF4-FFF2-40B4-BE49-F238E27FC236}">
                <a16:creationId xmlns:a16="http://schemas.microsoft.com/office/drawing/2014/main" id="{1A9E149A-F2F5-4B7C-D099-08B72CC5A1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9FA8F9-E8BE-7B36-1668-13BCCF45D89A}"/>
              </a:ext>
            </a:extLst>
          </p:cNvPr>
          <p:cNvSpPr>
            <a:spLocks noGrp="1"/>
          </p:cNvSpPr>
          <p:nvPr>
            <p:ph type="sldNum" sz="quarter" idx="12"/>
          </p:nvPr>
        </p:nvSpPr>
        <p:spPr/>
        <p:txBody>
          <a:bodyPr/>
          <a:lstStyle/>
          <a:p>
            <a:fld id="{35AA5FA1-97B3-45A3-9766-750EC7D3D27C}" type="slidenum">
              <a:rPr lang="en-US" smtClean="0"/>
              <a:t>‹#›</a:t>
            </a:fld>
            <a:endParaRPr lang="en-US"/>
          </a:p>
        </p:txBody>
      </p:sp>
    </p:spTree>
    <p:extLst>
      <p:ext uri="{BB962C8B-B14F-4D97-AF65-F5344CB8AC3E}">
        <p14:creationId xmlns:p14="http://schemas.microsoft.com/office/powerpoint/2010/main" val="2351934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7F8AE6-CFA2-1D43-9941-F003F2F1AE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0DE954-C0A6-B925-3C45-EB79570F5B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BBC9E0-AD74-A3C7-E9CC-FD9B64468224}"/>
              </a:ext>
            </a:extLst>
          </p:cNvPr>
          <p:cNvSpPr>
            <a:spLocks noGrp="1"/>
          </p:cNvSpPr>
          <p:nvPr>
            <p:ph type="dt" sz="half" idx="10"/>
          </p:nvPr>
        </p:nvSpPr>
        <p:spPr/>
        <p:txBody>
          <a:bodyPr/>
          <a:lstStyle/>
          <a:p>
            <a:fld id="{A9FAFADE-5476-4A4A-A8FE-2CE78A129FF0}" type="datetimeFigureOut">
              <a:rPr lang="en-US" smtClean="0"/>
              <a:t>11/11/2023</a:t>
            </a:fld>
            <a:endParaRPr lang="en-US"/>
          </a:p>
        </p:txBody>
      </p:sp>
      <p:sp>
        <p:nvSpPr>
          <p:cNvPr id="5" name="Footer Placeholder 4">
            <a:extLst>
              <a:ext uri="{FF2B5EF4-FFF2-40B4-BE49-F238E27FC236}">
                <a16:creationId xmlns:a16="http://schemas.microsoft.com/office/drawing/2014/main" id="{6B8C30B0-A42B-BB4A-E42D-188448EDB0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0F0675-DD70-07D3-45E7-0603EA12D3B3}"/>
              </a:ext>
            </a:extLst>
          </p:cNvPr>
          <p:cNvSpPr>
            <a:spLocks noGrp="1"/>
          </p:cNvSpPr>
          <p:nvPr>
            <p:ph type="sldNum" sz="quarter" idx="12"/>
          </p:nvPr>
        </p:nvSpPr>
        <p:spPr/>
        <p:txBody>
          <a:bodyPr/>
          <a:lstStyle/>
          <a:p>
            <a:fld id="{35AA5FA1-97B3-45A3-9766-750EC7D3D27C}" type="slidenum">
              <a:rPr lang="en-US" smtClean="0"/>
              <a:t>‹#›</a:t>
            </a:fld>
            <a:endParaRPr lang="en-US"/>
          </a:p>
        </p:txBody>
      </p:sp>
    </p:spTree>
    <p:extLst>
      <p:ext uri="{BB962C8B-B14F-4D97-AF65-F5344CB8AC3E}">
        <p14:creationId xmlns:p14="http://schemas.microsoft.com/office/powerpoint/2010/main" val="3329906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5DE68C-A407-2C54-ECDC-DCE151758F1A}"/>
              </a:ext>
            </a:extLst>
          </p:cNvPr>
          <p:cNvPicPr>
            <a:picLocks noChangeAspect="1"/>
          </p:cNvPicPr>
          <p:nvPr userDrawn="1"/>
        </p:nvPicPr>
        <p:blipFill>
          <a:blip r:embed="rId2"/>
          <a:srcRect/>
          <a:stretch/>
        </p:blipFill>
        <p:spPr>
          <a:xfrm>
            <a:off x="0" y="0"/>
            <a:ext cx="12192000" cy="6858000"/>
          </a:xfrm>
          <a:prstGeom prst="rect">
            <a:avLst/>
          </a:prstGeom>
        </p:spPr>
      </p:pic>
      <p:sp>
        <p:nvSpPr>
          <p:cNvPr id="9" name="Title 1">
            <a:extLst>
              <a:ext uri="{FF2B5EF4-FFF2-40B4-BE49-F238E27FC236}">
                <a16:creationId xmlns:a16="http://schemas.microsoft.com/office/drawing/2014/main" id="{B7FB9AEF-A2C3-1655-A7C0-E94911D5CEFD}"/>
              </a:ext>
            </a:extLst>
          </p:cNvPr>
          <p:cNvSpPr>
            <a:spLocks noGrp="1"/>
          </p:cNvSpPr>
          <p:nvPr>
            <p:ph type="ctrTitle" hasCustomPrompt="1"/>
          </p:nvPr>
        </p:nvSpPr>
        <p:spPr>
          <a:xfrm>
            <a:off x="5231211" y="2137579"/>
            <a:ext cx="6591509" cy="2653135"/>
          </a:xfrm>
        </p:spPr>
        <p:txBody>
          <a:bodyPr anchor="t">
            <a:normAutofit/>
          </a:bodyPr>
          <a:lstStyle>
            <a:lvl1pPr algn="l">
              <a:lnSpc>
                <a:spcPct val="110000"/>
              </a:lnSpc>
              <a:defRPr sz="4267" b="1" i="0" cap="all" baseline="0">
                <a:solidFill>
                  <a:schemeClr val="tx1"/>
                </a:solidFill>
                <a:latin typeface="+mj-lt"/>
              </a:defRPr>
            </a:lvl1pPr>
          </a:lstStyle>
          <a:p>
            <a:r>
              <a:rPr lang="en-US" dirty="0"/>
              <a:t>PRESENTATION TITLE Arial black ALL CAPS</a:t>
            </a:r>
          </a:p>
        </p:txBody>
      </p:sp>
      <p:sp>
        <p:nvSpPr>
          <p:cNvPr id="10" name="Subtitle 2">
            <a:extLst>
              <a:ext uri="{FF2B5EF4-FFF2-40B4-BE49-F238E27FC236}">
                <a16:creationId xmlns:a16="http://schemas.microsoft.com/office/drawing/2014/main" id="{2913BAD4-6B08-AD33-D98B-166C53B85B1E}"/>
              </a:ext>
            </a:extLst>
          </p:cNvPr>
          <p:cNvSpPr>
            <a:spLocks noGrp="1"/>
          </p:cNvSpPr>
          <p:nvPr>
            <p:ph type="subTitle" idx="1" hasCustomPrompt="1"/>
          </p:nvPr>
        </p:nvSpPr>
        <p:spPr>
          <a:xfrm>
            <a:off x="5231211" y="4819175"/>
            <a:ext cx="6591509" cy="546391"/>
          </a:xfrm>
        </p:spPr>
        <p:txBody>
          <a:bodyPr anchor="t"/>
          <a:lstStyle>
            <a:lvl1pPr marL="0" indent="0" algn="l">
              <a:buNone/>
              <a:defRPr sz="20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Presenter name(s)</a:t>
            </a:r>
          </a:p>
        </p:txBody>
      </p:sp>
      <p:sp>
        <p:nvSpPr>
          <p:cNvPr id="11" name="Picture Placeholder 4">
            <a:extLst>
              <a:ext uri="{FF2B5EF4-FFF2-40B4-BE49-F238E27FC236}">
                <a16:creationId xmlns:a16="http://schemas.microsoft.com/office/drawing/2014/main" id="{93A0C854-DD11-8BDB-128D-35B687EB7C66}"/>
              </a:ext>
            </a:extLst>
          </p:cNvPr>
          <p:cNvSpPr>
            <a:spLocks noGrp="1"/>
          </p:cNvSpPr>
          <p:nvPr>
            <p:ph type="pic" sz="quarter" idx="10" hasCustomPrompt="1"/>
          </p:nvPr>
        </p:nvSpPr>
        <p:spPr>
          <a:xfrm>
            <a:off x="5231212" y="930950"/>
            <a:ext cx="2498451" cy="904972"/>
          </a:xfrm>
        </p:spPr>
        <p:txBody>
          <a:bodyPr/>
          <a:lstStyle>
            <a:lvl1pPr>
              <a:defRPr>
                <a:solidFill>
                  <a:schemeClr val="tx1"/>
                </a:solidFill>
              </a:defRPr>
            </a:lvl1pPr>
          </a:lstStyle>
          <a:p>
            <a:r>
              <a:rPr lang="en-US" dirty="0"/>
              <a:t>Your Company Logo</a:t>
            </a:r>
          </a:p>
        </p:txBody>
      </p:sp>
      <p:sp>
        <p:nvSpPr>
          <p:cNvPr id="19" name="Rectangle 18">
            <a:extLst>
              <a:ext uri="{FF2B5EF4-FFF2-40B4-BE49-F238E27FC236}">
                <a16:creationId xmlns:a16="http://schemas.microsoft.com/office/drawing/2014/main" id="{BC96B499-DF5F-0F42-8F56-BB5259295DAA}"/>
              </a:ext>
            </a:extLst>
          </p:cNvPr>
          <p:cNvSpPr/>
          <p:nvPr userDrawn="1"/>
        </p:nvSpPr>
        <p:spPr>
          <a:xfrm>
            <a:off x="11080269" y="0"/>
            <a:ext cx="1111732" cy="724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0" name="Picture 19" descr="Logo&#10;&#10;Description automatically generated">
            <a:extLst>
              <a:ext uri="{FF2B5EF4-FFF2-40B4-BE49-F238E27FC236}">
                <a16:creationId xmlns:a16="http://schemas.microsoft.com/office/drawing/2014/main" id="{2B3697C3-0036-5549-A91B-324D999E268E}"/>
              </a:ext>
            </a:extLst>
          </p:cNvPr>
          <p:cNvPicPr>
            <a:picLocks noChangeAspect="1"/>
          </p:cNvPicPr>
          <p:nvPr userDrawn="1"/>
        </p:nvPicPr>
        <p:blipFill>
          <a:blip r:embed="rId3"/>
          <a:stretch>
            <a:fillRect/>
          </a:stretch>
        </p:blipFill>
        <p:spPr>
          <a:xfrm>
            <a:off x="10183906" y="5684454"/>
            <a:ext cx="1552631" cy="841527"/>
          </a:xfrm>
          <a:prstGeom prst="rect">
            <a:avLst/>
          </a:prstGeom>
        </p:spPr>
      </p:pic>
      <p:sp>
        <p:nvSpPr>
          <p:cNvPr id="22" name="Title 1">
            <a:extLst>
              <a:ext uri="{FF2B5EF4-FFF2-40B4-BE49-F238E27FC236}">
                <a16:creationId xmlns:a16="http://schemas.microsoft.com/office/drawing/2014/main" id="{8BD123BF-4CCB-6A49-911B-CB3B6D1BCAB8}"/>
              </a:ext>
            </a:extLst>
          </p:cNvPr>
          <p:cNvSpPr txBox="1">
            <a:spLocks/>
          </p:cNvSpPr>
          <p:nvPr userDrawn="1"/>
        </p:nvSpPr>
        <p:spPr>
          <a:xfrm>
            <a:off x="510299" y="584701"/>
            <a:ext cx="1797847" cy="346249"/>
          </a:xfrm>
          <a:prstGeom prst="rect">
            <a:avLst/>
          </a:prstGeom>
        </p:spPr>
        <p:txBody>
          <a:bodyPr vert="horz" lIns="121920" tIns="60960" rIns="121920" bIns="60960" rtlCol="0" anchor="ctr">
            <a:noAutofit/>
          </a:bodyPr>
          <a:lstStyle>
            <a:lvl1pPr algn="l" defTabSz="685800" rtl="0" eaLnBrk="1" latinLnBrk="0" hangingPunct="1">
              <a:lnSpc>
                <a:spcPts val="4000"/>
              </a:lnSpc>
              <a:spcBef>
                <a:spcPct val="0"/>
              </a:spcBef>
              <a:buNone/>
              <a:defRPr sz="4000" kern="1200">
                <a:solidFill>
                  <a:schemeClr val="bg1"/>
                </a:solidFill>
                <a:latin typeface="Lub Dub Medium" panose="020B0603030403020204" pitchFamily="34" charset="77"/>
                <a:ea typeface="+mj-ea"/>
                <a:cs typeface="+mj-cs"/>
              </a:defRPr>
            </a:lvl1pPr>
          </a:lstStyle>
          <a:p>
            <a:pPr>
              <a:lnSpc>
                <a:spcPts val="0"/>
              </a:lnSpc>
            </a:pPr>
            <a:r>
              <a:rPr lang="en-US" sz="2133" b="0" i="0" dirty="0">
                <a:solidFill>
                  <a:schemeClr val="bg1"/>
                </a:solidFill>
                <a:latin typeface="Arial" panose="020B0604020202020204" pitchFamily="34" charset="0"/>
              </a:rPr>
              <a:t>#AHA23</a:t>
            </a:r>
          </a:p>
        </p:txBody>
      </p:sp>
    </p:spTree>
    <p:extLst>
      <p:ext uri="{BB962C8B-B14F-4D97-AF65-F5344CB8AC3E}">
        <p14:creationId xmlns:p14="http://schemas.microsoft.com/office/powerpoint/2010/main" val="229306627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ck Cov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8A411A-B042-00D2-38DE-2B804306B9B1}"/>
              </a:ext>
            </a:extLst>
          </p:cNvPr>
          <p:cNvPicPr>
            <a:picLocks noChangeAspect="1"/>
          </p:cNvPicPr>
          <p:nvPr userDrawn="1"/>
        </p:nvPicPr>
        <p:blipFill>
          <a:blip r:embed="rId2"/>
          <a:src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6D0ECAF5-9958-A14D-A435-03CDAD7C93A5}"/>
              </a:ext>
            </a:extLst>
          </p:cNvPr>
          <p:cNvSpPr/>
          <p:nvPr userDrawn="1"/>
        </p:nvSpPr>
        <p:spPr>
          <a:xfrm>
            <a:off x="11467584" y="0"/>
            <a:ext cx="724416" cy="724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itle 1">
            <a:extLst>
              <a:ext uri="{FF2B5EF4-FFF2-40B4-BE49-F238E27FC236}">
                <a16:creationId xmlns:a16="http://schemas.microsoft.com/office/drawing/2014/main" id="{5C0CC13C-42C2-5B49-990C-29ED9A2D3161}"/>
              </a:ext>
            </a:extLst>
          </p:cNvPr>
          <p:cNvSpPr txBox="1">
            <a:spLocks/>
          </p:cNvSpPr>
          <p:nvPr userDrawn="1"/>
        </p:nvSpPr>
        <p:spPr>
          <a:xfrm>
            <a:off x="9659595" y="4306842"/>
            <a:ext cx="1797847" cy="533561"/>
          </a:xfrm>
          <a:prstGeom prst="rect">
            <a:avLst/>
          </a:prstGeom>
        </p:spPr>
        <p:txBody>
          <a:bodyPr vert="horz" lIns="121920" tIns="60960" rIns="121920" bIns="60960" rtlCol="0" anchor="b">
            <a:noAutofit/>
          </a:bodyPr>
          <a:lstStyle>
            <a:lvl1pPr algn="l" defTabSz="685800" rtl="0" eaLnBrk="1" latinLnBrk="0" hangingPunct="1">
              <a:lnSpc>
                <a:spcPts val="4000"/>
              </a:lnSpc>
              <a:spcBef>
                <a:spcPct val="0"/>
              </a:spcBef>
              <a:buNone/>
              <a:defRPr sz="4000" kern="1200">
                <a:solidFill>
                  <a:schemeClr val="bg1"/>
                </a:solidFill>
                <a:latin typeface="Lub Dub Medium" panose="020B0603030403020204" pitchFamily="34" charset="77"/>
                <a:ea typeface="+mj-ea"/>
                <a:cs typeface="+mj-cs"/>
              </a:defRPr>
            </a:lvl1pPr>
          </a:lstStyle>
          <a:p>
            <a:pPr algn="r"/>
            <a:r>
              <a:rPr lang="en-US" sz="2000" b="0" i="0" dirty="0">
                <a:solidFill>
                  <a:schemeClr val="tx1"/>
                </a:solidFill>
                <a:latin typeface="Arial" panose="020B0604020202020204" pitchFamily="34" charset="0"/>
              </a:rPr>
              <a:t>#AHA23</a:t>
            </a:r>
          </a:p>
        </p:txBody>
      </p:sp>
      <p:pic>
        <p:nvPicPr>
          <p:cNvPr id="4" name="Picture 3">
            <a:extLst>
              <a:ext uri="{FF2B5EF4-FFF2-40B4-BE49-F238E27FC236}">
                <a16:creationId xmlns:a16="http://schemas.microsoft.com/office/drawing/2014/main" id="{7F7F4375-55B2-3645-805B-8633B02A1A92}"/>
              </a:ext>
            </a:extLst>
          </p:cNvPr>
          <p:cNvPicPr>
            <a:picLocks noChangeAspect="1"/>
          </p:cNvPicPr>
          <p:nvPr userDrawn="1"/>
        </p:nvPicPr>
        <p:blipFill>
          <a:blip r:embed="rId3"/>
          <a:srcRect/>
          <a:stretch/>
        </p:blipFill>
        <p:spPr>
          <a:xfrm>
            <a:off x="5884469" y="4011525"/>
            <a:ext cx="1811964" cy="982084"/>
          </a:xfrm>
          <a:prstGeom prst="rect">
            <a:avLst/>
          </a:prstGeom>
        </p:spPr>
      </p:pic>
      <p:pic>
        <p:nvPicPr>
          <p:cNvPr id="6" name="Picture 5">
            <a:extLst>
              <a:ext uri="{FF2B5EF4-FFF2-40B4-BE49-F238E27FC236}">
                <a16:creationId xmlns:a16="http://schemas.microsoft.com/office/drawing/2014/main" id="{1BF2AF87-698A-AE4A-B2CE-BCF5841E8AD2}"/>
              </a:ext>
            </a:extLst>
          </p:cNvPr>
          <p:cNvPicPr>
            <a:picLocks noChangeAspect="1"/>
          </p:cNvPicPr>
          <p:nvPr userDrawn="1"/>
        </p:nvPicPr>
        <p:blipFill>
          <a:blip r:embed="rId4"/>
          <a:srcRect/>
          <a:stretch/>
        </p:blipFill>
        <p:spPr>
          <a:xfrm>
            <a:off x="8292065" y="4415758"/>
            <a:ext cx="1505448" cy="477441"/>
          </a:xfrm>
          <a:prstGeom prst="rect">
            <a:avLst/>
          </a:prstGeom>
        </p:spPr>
      </p:pic>
      <p:sp>
        <p:nvSpPr>
          <p:cNvPr id="5" name="Title 1">
            <a:extLst>
              <a:ext uri="{FF2B5EF4-FFF2-40B4-BE49-F238E27FC236}">
                <a16:creationId xmlns:a16="http://schemas.microsoft.com/office/drawing/2014/main" id="{EDB74ED7-A2D1-DAB8-57FB-64C08F97A580}"/>
              </a:ext>
            </a:extLst>
          </p:cNvPr>
          <p:cNvSpPr>
            <a:spLocks noGrp="1"/>
          </p:cNvSpPr>
          <p:nvPr>
            <p:ph type="title" hasCustomPrompt="1"/>
          </p:nvPr>
        </p:nvSpPr>
        <p:spPr>
          <a:xfrm>
            <a:off x="5452534" y="584903"/>
            <a:ext cx="6034017" cy="3139920"/>
          </a:xfrm>
        </p:spPr>
        <p:txBody>
          <a:bodyPr anchor="b">
            <a:noAutofit/>
          </a:bodyPr>
          <a:lstStyle>
            <a:lvl1pPr algn="r">
              <a:lnSpc>
                <a:spcPts val="5333"/>
              </a:lnSpc>
              <a:defRPr sz="6400" b="1" i="0">
                <a:solidFill>
                  <a:schemeClr val="tx1"/>
                </a:solidFill>
                <a:latin typeface="+mj-lt"/>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979FFF99-5798-42F6-A83F-DDC0F6F65A9E}"/>
              </a:ext>
            </a:extLst>
          </p:cNvPr>
          <p:cNvCxnSpPr>
            <a:cxnSpLocks/>
          </p:cNvCxnSpPr>
          <p:nvPr userDrawn="1"/>
        </p:nvCxnSpPr>
        <p:spPr>
          <a:xfrm>
            <a:off x="5892016" y="3815283"/>
            <a:ext cx="5474613"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694F1092-7FF3-7F5C-DA2F-FCDF8A93CA53}"/>
              </a:ext>
            </a:extLst>
          </p:cNvPr>
          <p:cNvPicPr>
            <a:picLocks noChangeAspect="1"/>
          </p:cNvPicPr>
          <p:nvPr userDrawn="1"/>
        </p:nvPicPr>
        <p:blipFill>
          <a:blip r:embed="rId5"/>
          <a:stretch>
            <a:fillRect/>
          </a:stretch>
        </p:blipFill>
        <p:spPr>
          <a:xfrm>
            <a:off x="7849773" y="8911503"/>
            <a:ext cx="3094827" cy="415639"/>
          </a:xfrm>
          <a:prstGeom prst="rect">
            <a:avLst/>
          </a:prstGeom>
        </p:spPr>
      </p:pic>
    </p:spTree>
    <p:extLst>
      <p:ext uri="{BB962C8B-B14F-4D97-AF65-F5344CB8AC3E}">
        <p14:creationId xmlns:p14="http://schemas.microsoft.com/office/powerpoint/2010/main" val="3847996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5DE68C-A407-2C54-ECDC-DCE151758F1A}"/>
              </a:ext>
            </a:extLst>
          </p:cNvPr>
          <p:cNvPicPr>
            <a:picLocks noChangeAspect="1"/>
          </p:cNvPicPr>
          <p:nvPr userDrawn="1"/>
        </p:nvPicPr>
        <p:blipFill>
          <a:blip r:embed="rId2"/>
          <a:srcRect/>
          <a:stretch/>
        </p:blipFill>
        <p:spPr>
          <a:xfrm>
            <a:off x="0" y="0"/>
            <a:ext cx="12192000" cy="6858000"/>
          </a:xfrm>
          <a:prstGeom prst="rect">
            <a:avLst/>
          </a:prstGeom>
        </p:spPr>
      </p:pic>
      <p:sp>
        <p:nvSpPr>
          <p:cNvPr id="9" name="Title 1">
            <a:extLst>
              <a:ext uri="{FF2B5EF4-FFF2-40B4-BE49-F238E27FC236}">
                <a16:creationId xmlns:a16="http://schemas.microsoft.com/office/drawing/2014/main" id="{B7FB9AEF-A2C3-1655-A7C0-E94911D5CEFD}"/>
              </a:ext>
            </a:extLst>
          </p:cNvPr>
          <p:cNvSpPr>
            <a:spLocks noGrp="1"/>
          </p:cNvSpPr>
          <p:nvPr>
            <p:ph type="ctrTitle" hasCustomPrompt="1"/>
          </p:nvPr>
        </p:nvSpPr>
        <p:spPr>
          <a:xfrm>
            <a:off x="5231211" y="2137579"/>
            <a:ext cx="6591509" cy="2653135"/>
          </a:xfrm>
        </p:spPr>
        <p:txBody>
          <a:bodyPr anchor="t">
            <a:normAutofit/>
          </a:bodyPr>
          <a:lstStyle>
            <a:lvl1pPr algn="l">
              <a:lnSpc>
                <a:spcPct val="110000"/>
              </a:lnSpc>
              <a:defRPr sz="4267" b="1" i="0" cap="all" baseline="0">
                <a:solidFill>
                  <a:schemeClr val="tx1"/>
                </a:solidFill>
                <a:latin typeface="+mj-lt"/>
              </a:defRPr>
            </a:lvl1pPr>
          </a:lstStyle>
          <a:p>
            <a:r>
              <a:rPr lang="en-US" dirty="0"/>
              <a:t>PRESENTATION TITLE Arial black ALL CAPS</a:t>
            </a:r>
          </a:p>
        </p:txBody>
      </p:sp>
      <p:sp>
        <p:nvSpPr>
          <p:cNvPr id="10" name="Subtitle 2">
            <a:extLst>
              <a:ext uri="{FF2B5EF4-FFF2-40B4-BE49-F238E27FC236}">
                <a16:creationId xmlns:a16="http://schemas.microsoft.com/office/drawing/2014/main" id="{2913BAD4-6B08-AD33-D98B-166C53B85B1E}"/>
              </a:ext>
            </a:extLst>
          </p:cNvPr>
          <p:cNvSpPr>
            <a:spLocks noGrp="1"/>
          </p:cNvSpPr>
          <p:nvPr>
            <p:ph type="subTitle" idx="1" hasCustomPrompt="1"/>
          </p:nvPr>
        </p:nvSpPr>
        <p:spPr>
          <a:xfrm>
            <a:off x="5231211" y="4819175"/>
            <a:ext cx="6591509" cy="546391"/>
          </a:xfrm>
        </p:spPr>
        <p:txBody>
          <a:bodyPr anchor="t"/>
          <a:lstStyle>
            <a:lvl1pPr marL="0" indent="0" algn="l">
              <a:buNone/>
              <a:defRPr sz="20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Presenter name(s)</a:t>
            </a:r>
          </a:p>
        </p:txBody>
      </p:sp>
      <p:sp>
        <p:nvSpPr>
          <p:cNvPr id="11" name="Picture Placeholder 4">
            <a:extLst>
              <a:ext uri="{FF2B5EF4-FFF2-40B4-BE49-F238E27FC236}">
                <a16:creationId xmlns:a16="http://schemas.microsoft.com/office/drawing/2014/main" id="{93A0C854-DD11-8BDB-128D-35B687EB7C66}"/>
              </a:ext>
            </a:extLst>
          </p:cNvPr>
          <p:cNvSpPr>
            <a:spLocks noGrp="1"/>
          </p:cNvSpPr>
          <p:nvPr>
            <p:ph type="pic" sz="quarter" idx="10" hasCustomPrompt="1"/>
          </p:nvPr>
        </p:nvSpPr>
        <p:spPr>
          <a:xfrm>
            <a:off x="5231212" y="930950"/>
            <a:ext cx="2498451" cy="904972"/>
          </a:xfrm>
        </p:spPr>
        <p:txBody>
          <a:bodyPr/>
          <a:lstStyle>
            <a:lvl1pPr>
              <a:defRPr>
                <a:solidFill>
                  <a:schemeClr val="tx1"/>
                </a:solidFill>
              </a:defRPr>
            </a:lvl1pPr>
          </a:lstStyle>
          <a:p>
            <a:r>
              <a:rPr lang="en-US" dirty="0"/>
              <a:t>Your Company Logo</a:t>
            </a:r>
          </a:p>
        </p:txBody>
      </p:sp>
      <p:sp>
        <p:nvSpPr>
          <p:cNvPr id="19" name="Rectangle 18">
            <a:extLst>
              <a:ext uri="{FF2B5EF4-FFF2-40B4-BE49-F238E27FC236}">
                <a16:creationId xmlns:a16="http://schemas.microsoft.com/office/drawing/2014/main" id="{BC96B499-DF5F-0F42-8F56-BB5259295DAA}"/>
              </a:ext>
            </a:extLst>
          </p:cNvPr>
          <p:cNvSpPr/>
          <p:nvPr userDrawn="1"/>
        </p:nvSpPr>
        <p:spPr>
          <a:xfrm>
            <a:off x="11080269" y="0"/>
            <a:ext cx="1111732" cy="724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0" name="Picture 19" descr="Logo&#10;&#10;Description automatically generated">
            <a:extLst>
              <a:ext uri="{FF2B5EF4-FFF2-40B4-BE49-F238E27FC236}">
                <a16:creationId xmlns:a16="http://schemas.microsoft.com/office/drawing/2014/main" id="{2B3697C3-0036-5549-A91B-324D999E268E}"/>
              </a:ext>
            </a:extLst>
          </p:cNvPr>
          <p:cNvPicPr>
            <a:picLocks noChangeAspect="1"/>
          </p:cNvPicPr>
          <p:nvPr userDrawn="1"/>
        </p:nvPicPr>
        <p:blipFill>
          <a:blip r:embed="rId3"/>
          <a:stretch>
            <a:fillRect/>
          </a:stretch>
        </p:blipFill>
        <p:spPr>
          <a:xfrm>
            <a:off x="10183906" y="5684454"/>
            <a:ext cx="1552631" cy="841527"/>
          </a:xfrm>
          <a:prstGeom prst="rect">
            <a:avLst/>
          </a:prstGeom>
        </p:spPr>
      </p:pic>
      <p:sp>
        <p:nvSpPr>
          <p:cNvPr id="22" name="Title 1">
            <a:extLst>
              <a:ext uri="{FF2B5EF4-FFF2-40B4-BE49-F238E27FC236}">
                <a16:creationId xmlns:a16="http://schemas.microsoft.com/office/drawing/2014/main" id="{8BD123BF-4CCB-6A49-911B-CB3B6D1BCAB8}"/>
              </a:ext>
            </a:extLst>
          </p:cNvPr>
          <p:cNvSpPr txBox="1">
            <a:spLocks/>
          </p:cNvSpPr>
          <p:nvPr userDrawn="1"/>
        </p:nvSpPr>
        <p:spPr>
          <a:xfrm>
            <a:off x="510299" y="584701"/>
            <a:ext cx="1797847" cy="346249"/>
          </a:xfrm>
          <a:prstGeom prst="rect">
            <a:avLst/>
          </a:prstGeom>
        </p:spPr>
        <p:txBody>
          <a:bodyPr vert="horz" lIns="121920" tIns="60960" rIns="121920" bIns="60960" rtlCol="0" anchor="ctr">
            <a:noAutofit/>
          </a:bodyPr>
          <a:lstStyle>
            <a:lvl1pPr algn="l" defTabSz="685800" rtl="0" eaLnBrk="1" latinLnBrk="0" hangingPunct="1">
              <a:lnSpc>
                <a:spcPts val="4000"/>
              </a:lnSpc>
              <a:spcBef>
                <a:spcPct val="0"/>
              </a:spcBef>
              <a:buNone/>
              <a:defRPr sz="4000" kern="1200">
                <a:solidFill>
                  <a:schemeClr val="bg1"/>
                </a:solidFill>
                <a:latin typeface="Lub Dub Medium" panose="020B0603030403020204" pitchFamily="34" charset="77"/>
                <a:ea typeface="+mj-ea"/>
                <a:cs typeface="+mj-cs"/>
              </a:defRPr>
            </a:lvl1pPr>
          </a:lstStyle>
          <a:p>
            <a:pPr>
              <a:lnSpc>
                <a:spcPts val="0"/>
              </a:lnSpc>
            </a:pPr>
            <a:r>
              <a:rPr lang="en-US" sz="2133" b="0" i="0" dirty="0">
                <a:solidFill>
                  <a:schemeClr val="bg1"/>
                </a:solidFill>
                <a:latin typeface="Arial" panose="020B0604020202020204" pitchFamily="34" charset="0"/>
              </a:rPr>
              <a:t>#AHA23</a:t>
            </a:r>
          </a:p>
        </p:txBody>
      </p:sp>
    </p:spTree>
    <p:extLst>
      <p:ext uri="{BB962C8B-B14F-4D97-AF65-F5344CB8AC3E}">
        <p14:creationId xmlns:p14="http://schemas.microsoft.com/office/powerpoint/2010/main" val="100475937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ver Slide">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A72461B-CE35-6429-D58B-4FCB3B8414A9}"/>
              </a:ext>
            </a:extLst>
          </p:cNvPr>
          <p:cNvPicPr>
            <a:picLocks noChangeAspect="1"/>
          </p:cNvPicPr>
          <p:nvPr userDrawn="1"/>
        </p:nvPicPr>
        <p:blipFill>
          <a:blip r:embed="rId2"/>
          <a:srcRect/>
          <a:stretch/>
        </p:blipFill>
        <p:spPr>
          <a:xfrm>
            <a:off x="-81963" y="-46104"/>
            <a:ext cx="12273963" cy="6904104"/>
          </a:xfrm>
          <a:prstGeom prst="rect">
            <a:avLst/>
          </a:prstGeom>
        </p:spPr>
      </p:pic>
      <p:sp>
        <p:nvSpPr>
          <p:cNvPr id="10" name="Title 1">
            <a:extLst>
              <a:ext uri="{FF2B5EF4-FFF2-40B4-BE49-F238E27FC236}">
                <a16:creationId xmlns:a16="http://schemas.microsoft.com/office/drawing/2014/main" id="{32E25705-2FC4-22F1-F785-FC2A324362C7}"/>
              </a:ext>
            </a:extLst>
          </p:cNvPr>
          <p:cNvSpPr>
            <a:spLocks noGrp="1"/>
          </p:cNvSpPr>
          <p:nvPr>
            <p:ph type="ctrTitle" hasCustomPrompt="1"/>
          </p:nvPr>
        </p:nvSpPr>
        <p:spPr>
          <a:xfrm>
            <a:off x="980305" y="1412221"/>
            <a:ext cx="5431784" cy="3568011"/>
          </a:xfrm>
        </p:spPr>
        <p:txBody>
          <a:bodyPr anchor="t">
            <a:normAutofit/>
          </a:bodyPr>
          <a:lstStyle>
            <a:lvl1pPr algn="l">
              <a:lnSpc>
                <a:spcPct val="110000"/>
              </a:lnSpc>
              <a:defRPr sz="4000" b="1" i="0">
                <a:solidFill>
                  <a:schemeClr val="bg1"/>
                </a:solidFill>
                <a:latin typeface="+mj-lt"/>
              </a:defRPr>
            </a:lvl1pPr>
          </a:lstStyle>
          <a:p>
            <a:r>
              <a:rPr lang="en-US" dirty="0"/>
              <a:t>SECTION TITLE, Arial black, ALL CAPS 25 – 30 PTS</a:t>
            </a:r>
          </a:p>
        </p:txBody>
      </p:sp>
      <p:sp>
        <p:nvSpPr>
          <p:cNvPr id="13" name="Title 1">
            <a:extLst>
              <a:ext uri="{FF2B5EF4-FFF2-40B4-BE49-F238E27FC236}">
                <a16:creationId xmlns:a16="http://schemas.microsoft.com/office/drawing/2014/main" id="{91AE4E72-D6CE-B9DA-2CE2-14D35DA3D062}"/>
              </a:ext>
            </a:extLst>
          </p:cNvPr>
          <p:cNvSpPr txBox="1">
            <a:spLocks/>
          </p:cNvSpPr>
          <p:nvPr userDrawn="1"/>
        </p:nvSpPr>
        <p:spPr>
          <a:xfrm>
            <a:off x="820999" y="6082852"/>
            <a:ext cx="1797847" cy="533561"/>
          </a:xfrm>
          <a:prstGeom prst="rect">
            <a:avLst/>
          </a:prstGeom>
        </p:spPr>
        <p:txBody>
          <a:bodyPr vert="horz" lIns="121920" tIns="60960" rIns="121920" bIns="60960" rtlCol="0" anchor="b">
            <a:noAutofit/>
          </a:bodyPr>
          <a:lstStyle>
            <a:lvl1pPr algn="l" defTabSz="685800" rtl="0" eaLnBrk="1" latinLnBrk="0" hangingPunct="1">
              <a:lnSpc>
                <a:spcPts val="4000"/>
              </a:lnSpc>
              <a:spcBef>
                <a:spcPct val="0"/>
              </a:spcBef>
              <a:buNone/>
              <a:defRPr sz="4000" kern="1200">
                <a:solidFill>
                  <a:schemeClr val="bg1"/>
                </a:solidFill>
                <a:latin typeface="Lub Dub Medium" panose="020B0603030403020204" pitchFamily="34" charset="77"/>
                <a:ea typeface="+mj-ea"/>
                <a:cs typeface="+mj-cs"/>
              </a:defRPr>
            </a:lvl1pPr>
          </a:lstStyle>
          <a:p>
            <a:pPr algn="l"/>
            <a:r>
              <a:rPr lang="en-US" sz="2667" b="0" i="0" dirty="0">
                <a:solidFill>
                  <a:schemeClr val="bg1"/>
                </a:solidFill>
                <a:latin typeface="Arial" panose="020B0604020202020204" pitchFamily="34" charset="0"/>
              </a:rPr>
              <a:t>#</a:t>
            </a:r>
            <a:r>
              <a:rPr lang="en-US" sz="2133" b="0" i="0" dirty="0">
                <a:solidFill>
                  <a:schemeClr val="bg1"/>
                </a:solidFill>
                <a:latin typeface="Arial" panose="020B0604020202020204" pitchFamily="34" charset="0"/>
              </a:rPr>
              <a:t>AHA23</a:t>
            </a:r>
          </a:p>
        </p:txBody>
      </p:sp>
      <p:sp>
        <p:nvSpPr>
          <p:cNvPr id="14" name="Text Placeholder 10">
            <a:extLst>
              <a:ext uri="{FF2B5EF4-FFF2-40B4-BE49-F238E27FC236}">
                <a16:creationId xmlns:a16="http://schemas.microsoft.com/office/drawing/2014/main" id="{90709BA5-E2C2-3A30-47A1-A8DF3A499C37}"/>
              </a:ext>
            </a:extLst>
          </p:cNvPr>
          <p:cNvSpPr>
            <a:spLocks noGrp="1"/>
          </p:cNvSpPr>
          <p:nvPr>
            <p:ph type="body" sz="quarter" idx="11" hasCustomPrompt="1"/>
          </p:nvPr>
        </p:nvSpPr>
        <p:spPr>
          <a:xfrm>
            <a:off x="8070218" y="1268787"/>
            <a:ext cx="3570785" cy="3107368"/>
          </a:xfrm>
        </p:spPr>
        <p:txBody>
          <a:bodyPr lIns="0" tIns="0" rIns="0" bIns="0" anchor="t">
            <a:noAutofit/>
          </a:bodyPr>
          <a:lstStyle>
            <a:lvl1pPr algn="r">
              <a:defRPr sz="9600" b="0" i="1">
                <a:solidFill>
                  <a:schemeClr val="bg1">
                    <a:alpha val="70000"/>
                  </a:schemeClr>
                </a:solidFill>
                <a:latin typeface="Arial" panose="020B0604020202020204" pitchFamily="34" charset="0"/>
                <a:cs typeface="Arial" panose="020B0604020202020204" pitchFamily="34" charset="0"/>
              </a:defRPr>
            </a:lvl1pPr>
          </a:lstStyle>
          <a:p>
            <a:pPr lvl="0"/>
            <a:r>
              <a:rPr lang="en-US" dirty="0"/>
              <a:t>01</a:t>
            </a:r>
          </a:p>
        </p:txBody>
      </p:sp>
      <p:pic>
        <p:nvPicPr>
          <p:cNvPr id="16" name="Picture 15">
            <a:extLst>
              <a:ext uri="{FF2B5EF4-FFF2-40B4-BE49-F238E27FC236}">
                <a16:creationId xmlns:a16="http://schemas.microsoft.com/office/drawing/2014/main" id="{6EE9859F-F03E-9A74-9CBA-A6FF8DB5D794}"/>
              </a:ext>
            </a:extLst>
          </p:cNvPr>
          <p:cNvPicPr>
            <a:picLocks noChangeAspect="1"/>
          </p:cNvPicPr>
          <p:nvPr userDrawn="1"/>
        </p:nvPicPr>
        <p:blipFill>
          <a:blip r:embed="rId3"/>
          <a:srcRect/>
          <a:stretch/>
        </p:blipFill>
        <p:spPr>
          <a:xfrm>
            <a:off x="10184334" y="5836151"/>
            <a:ext cx="1300433" cy="780261"/>
          </a:xfrm>
          <a:prstGeom prst="rect">
            <a:avLst/>
          </a:prstGeom>
        </p:spPr>
      </p:pic>
    </p:spTree>
    <p:extLst>
      <p:ext uri="{BB962C8B-B14F-4D97-AF65-F5344CB8AC3E}">
        <p14:creationId xmlns:p14="http://schemas.microsoft.com/office/powerpoint/2010/main" val="3710443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verview">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F5298B-887F-CD42-A66C-BDFCBC6B761A}"/>
              </a:ext>
            </a:extLst>
          </p:cNvPr>
          <p:cNvSpPr/>
          <p:nvPr userDrawn="1"/>
        </p:nvSpPr>
        <p:spPr>
          <a:xfrm>
            <a:off x="11311940" y="1"/>
            <a:ext cx="876219" cy="6573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p:cNvSpPr>
            <a:spLocks noGrp="1"/>
          </p:cNvSpPr>
          <p:nvPr>
            <p:ph type="title" hasCustomPrompt="1"/>
          </p:nvPr>
        </p:nvSpPr>
        <p:spPr>
          <a:xfrm>
            <a:off x="967806" y="819631"/>
            <a:ext cx="5512013" cy="574516"/>
          </a:xfrm>
        </p:spPr>
        <p:txBody>
          <a:bodyPr/>
          <a:lstStyle>
            <a:lvl1pPr>
              <a:defRPr>
                <a:solidFill>
                  <a:schemeClr val="accent1"/>
                </a:solidFill>
              </a:defRPr>
            </a:lvl1pPr>
          </a:lstStyle>
          <a:p>
            <a:r>
              <a:rPr lang="en-US" dirty="0"/>
              <a:t>OVERVIEW</a:t>
            </a:r>
          </a:p>
        </p:txBody>
      </p:sp>
      <p:sp>
        <p:nvSpPr>
          <p:cNvPr id="10" name="Text Placeholder 9">
            <a:extLst>
              <a:ext uri="{FF2B5EF4-FFF2-40B4-BE49-F238E27FC236}">
                <a16:creationId xmlns:a16="http://schemas.microsoft.com/office/drawing/2014/main" id="{9A731685-2B28-FC4E-B526-710512888A16}"/>
              </a:ext>
            </a:extLst>
          </p:cNvPr>
          <p:cNvSpPr>
            <a:spLocks noGrp="1"/>
          </p:cNvSpPr>
          <p:nvPr>
            <p:ph type="body" sz="quarter" idx="13" hasCustomPrompt="1"/>
          </p:nvPr>
        </p:nvSpPr>
        <p:spPr>
          <a:xfrm>
            <a:off x="969287" y="4186333"/>
            <a:ext cx="2740888" cy="574516"/>
          </a:xfrm>
        </p:spPr>
        <p:txBody>
          <a:bodyPr/>
          <a:lstStyle>
            <a:lvl1pPr>
              <a:defRPr b="1"/>
            </a:lvl1pPr>
          </a:lstStyle>
          <a:p>
            <a:pPr lvl="0"/>
            <a:r>
              <a:rPr lang="en-US" dirty="0"/>
              <a:t>Section Title</a:t>
            </a:r>
            <a:br>
              <a:rPr lang="en-US" dirty="0"/>
            </a:br>
            <a:r>
              <a:rPr lang="en-US" dirty="0"/>
              <a:t>Slide #</a:t>
            </a:r>
          </a:p>
        </p:txBody>
      </p:sp>
      <p:sp>
        <p:nvSpPr>
          <p:cNvPr id="11" name="Text Placeholder 9">
            <a:extLst>
              <a:ext uri="{FF2B5EF4-FFF2-40B4-BE49-F238E27FC236}">
                <a16:creationId xmlns:a16="http://schemas.microsoft.com/office/drawing/2014/main" id="{94CD233F-C2E5-4542-9A2C-BCFA9F561C12}"/>
              </a:ext>
            </a:extLst>
          </p:cNvPr>
          <p:cNvSpPr>
            <a:spLocks noGrp="1"/>
          </p:cNvSpPr>
          <p:nvPr>
            <p:ph type="body" sz="quarter" idx="14" hasCustomPrompt="1"/>
          </p:nvPr>
        </p:nvSpPr>
        <p:spPr>
          <a:xfrm>
            <a:off x="969287" y="4995802"/>
            <a:ext cx="2740888" cy="574516"/>
          </a:xfrm>
        </p:spPr>
        <p:txBody>
          <a:bodyPr/>
          <a:lstStyle>
            <a:lvl1pPr>
              <a:defRPr b="1"/>
            </a:lvl1pPr>
          </a:lstStyle>
          <a:p>
            <a:pPr lvl="0"/>
            <a:r>
              <a:rPr lang="en-US" dirty="0"/>
              <a:t>Section Title</a:t>
            </a:r>
            <a:br>
              <a:rPr lang="en-US" dirty="0"/>
            </a:br>
            <a:r>
              <a:rPr lang="en-US" dirty="0"/>
              <a:t>Slide #</a:t>
            </a:r>
          </a:p>
        </p:txBody>
      </p:sp>
      <p:sp>
        <p:nvSpPr>
          <p:cNvPr id="12" name="Text Placeholder 9">
            <a:extLst>
              <a:ext uri="{FF2B5EF4-FFF2-40B4-BE49-F238E27FC236}">
                <a16:creationId xmlns:a16="http://schemas.microsoft.com/office/drawing/2014/main" id="{56596EAB-F026-B147-8900-63F5E69E4165}"/>
              </a:ext>
            </a:extLst>
          </p:cNvPr>
          <p:cNvSpPr>
            <a:spLocks noGrp="1"/>
          </p:cNvSpPr>
          <p:nvPr>
            <p:ph type="body" sz="quarter" idx="15" hasCustomPrompt="1"/>
          </p:nvPr>
        </p:nvSpPr>
        <p:spPr>
          <a:xfrm>
            <a:off x="4325601" y="4186333"/>
            <a:ext cx="2740888" cy="574516"/>
          </a:xfrm>
        </p:spPr>
        <p:txBody>
          <a:bodyPr/>
          <a:lstStyle>
            <a:lvl1pPr>
              <a:defRPr b="1"/>
            </a:lvl1pPr>
          </a:lstStyle>
          <a:p>
            <a:pPr lvl="0"/>
            <a:r>
              <a:rPr lang="en-US" dirty="0"/>
              <a:t>Section Title</a:t>
            </a:r>
            <a:br>
              <a:rPr lang="en-US" dirty="0"/>
            </a:br>
            <a:r>
              <a:rPr lang="en-US" dirty="0"/>
              <a:t>Slide #</a:t>
            </a:r>
          </a:p>
        </p:txBody>
      </p:sp>
      <p:sp>
        <p:nvSpPr>
          <p:cNvPr id="13" name="Text Placeholder 9">
            <a:extLst>
              <a:ext uri="{FF2B5EF4-FFF2-40B4-BE49-F238E27FC236}">
                <a16:creationId xmlns:a16="http://schemas.microsoft.com/office/drawing/2014/main" id="{E3BA4AAB-3B49-2C4D-B8C3-798DFFD555BF}"/>
              </a:ext>
            </a:extLst>
          </p:cNvPr>
          <p:cNvSpPr>
            <a:spLocks noGrp="1"/>
          </p:cNvSpPr>
          <p:nvPr>
            <p:ph type="body" sz="quarter" idx="16" hasCustomPrompt="1"/>
          </p:nvPr>
        </p:nvSpPr>
        <p:spPr>
          <a:xfrm>
            <a:off x="4325601" y="1760441"/>
            <a:ext cx="2740888" cy="574516"/>
          </a:xfrm>
        </p:spPr>
        <p:txBody>
          <a:bodyPr/>
          <a:lstStyle>
            <a:lvl1pPr>
              <a:defRPr b="1"/>
            </a:lvl1pPr>
          </a:lstStyle>
          <a:p>
            <a:pPr lvl="0"/>
            <a:r>
              <a:rPr lang="en-US" dirty="0"/>
              <a:t>Section Title</a:t>
            </a:r>
            <a:br>
              <a:rPr lang="en-US" dirty="0"/>
            </a:br>
            <a:r>
              <a:rPr lang="en-US" dirty="0"/>
              <a:t>Slide #</a:t>
            </a:r>
          </a:p>
        </p:txBody>
      </p:sp>
      <p:sp>
        <p:nvSpPr>
          <p:cNvPr id="14" name="Text Placeholder 9">
            <a:extLst>
              <a:ext uri="{FF2B5EF4-FFF2-40B4-BE49-F238E27FC236}">
                <a16:creationId xmlns:a16="http://schemas.microsoft.com/office/drawing/2014/main" id="{1D60067C-731E-9648-B342-43C7239F111A}"/>
              </a:ext>
            </a:extLst>
          </p:cNvPr>
          <p:cNvSpPr>
            <a:spLocks noGrp="1"/>
          </p:cNvSpPr>
          <p:nvPr>
            <p:ph type="body" sz="quarter" idx="17" hasCustomPrompt="1"/>
          </p:nvPr>
        </p:nvSpPr>
        <p:spPr>
          <a:xfrm>
            <a:off x="4325601" y="2569910"/>
            <a:ext cx="2740888" cy="574516"/>
          </a:xfrm>
        </p:spPr>
        <p:txBody>
          <a:bodyPr/>
          <a:lstStyle>
            <a:lvl1pPr>
              <a:defRPr b="1"/>
            </a:lvl1pPr>
          </a:lstStyle>
          <a:p>
            <a:pPr lvl="0"/>
            <a:r>
              <a:rPr lang="en-US" dirty="0"/>
              <a:t>Section Title</a:t>
            </a:r>
            <a:br>
              <a:rPr lang="en-US" dirty="0"/>
            </a:br>
            <a:r>
              <a:rPr lang="en-US" dirty="0"/>
              <a:t>Slide #</a:t>
            </a:r>
          </a:p>
        </p:txBody>
      </p:sp>
      <p:sp>
        <p:nvSpPr>
          <p:cNvPr id="15" name="Text Placeholder 9">
            <a:extLst>
              <a:ext uri="{FF2B5EF4-FFF2-40B4-BE49-F238E27FC236}">
                <a16:creationId xmlns:a16="http://schemas.microsoft.com/office/drawing/2014/main" id="{D75C609B-2858-7C45-8CE5-6212F5D8D5DB}"/>
              </a:ext>
            </a:extLst>
          </p:cNvPr>
          <p:cNvSpPr>
            <a:spLocks noGrp="1"/>
          </p:cNvSpPr>
          <p:nvPr>
            <p:ph type="body" sz="quarter" idx="18" hasCustomPrompt="1"/>
          </p:nvPr>
        </p:nvSpPr>
        <p:spPr>
          <a:xfrm>
            <a:off x="4325601" y="3379379"/>
            <a:ext cx="2740888" cy="574516"/>
          </a:xfrm>
        </p:spPr>
        <p:txBody>
          <a:bodyPr/>
          <a:lstStyle>
            <a:lvl1pPr>
              <a:defRPr b="1"/>
            </a:lvl1pPr>
          </a:lstStyle>
          <a:p>
            <a:pPr lvl="0"/>
            <a:r>
              <a:rPr lang="en-US" dirty="0"/>
              <a:t>Section Title</a:t>
            </a:r>
            <a:br>
              <a:rPr lang="en-US" dirty="0"/>
            </a:br>
            <a:r>
              <a:rPr lang="en-US" dirty="0"/>
              <a:t>Slide #</a:t>
            </a:r>
          </a:p>
        </p:txBody>
      </p:sp>
      <p:sp>
        <p:nvSpPr>
          <p:cNvPr id="16" name="Text Placeholder 9">
            <a:extLst>
              <a:ext uri="{FF2B5EF4-FFF2-40B4-BE49-F238E27FC236}">
                <a16:creationId xmlns:a16="http://schemas.microsoft.com/office/drawing/2014/main" id="{BDE20D5A-7A0A-7942-8181-49182956A385}"/>
              </a:ext>
            </a:extLst>
          </p:cNvPr>
          <p:cNvSpPr>
            <a:spLocks noGrp="1"/>
          </p:cNvSpPr>
          <p:nvPr>
            <p:ph type="body" sz="quarter" idx="19" hasCustomPrompt="1"/>
          </p:nvPr>
        </p:nvSpPr>
        <p:spPr>
          <a:xfrm>
            <a:off x="967805" y="1760441"/>
            <a:ext cx="2740888" cy="574516"/>
          </a:xfrm>
        </p:spPr>
        <p:txBody>
          <a:bodyPr/>
          <a:lstStyle>
            <a:lvl1pPr>
              <a:defRPr b="1"/>
            </a:lvl1pPr>
          </a:lstStyle>
          <a:p>
            <a:pPr lvl="0"/>
            <a:r>
              <a:rPr lang="en-US" dirty="0"/>
              <a:t>Section Title</a:t>
            </a:r>
            <a:br>
              <a:rPr lang="en-US" dirty="0"/>
            </a:br>
            <a:r>
              <a:rPr lang="en-US" dirty="0"/>
              <a:t>Slide #</a:t>
            </a:r>
          </a:p>
        </p:txBody>
      </p:sp>
      <p:sp>
        <p:nvSpPr>
          <p:cNvPr id="17" name="Text Placeholder 9">
            <a:extLst>
              <a:ext uri="{FF2B5EF4-FFF2-40B4-BE49-F238E27FC236}">
                <a16:creationId xmlns:a16="http://schemas.microsoft.com/office/drawing/2014/main" id="{5F83694E-3CBA-8E4C-BA3A-E8737D97BC70}"/>
              </a:ext>
            </a:extLst>
          </p:cNvPr>
          <p:cNvSpPr>
            <a:spLocks noGrp="1"/>
          </p:cNvSpPr>
          <p:nvPr>
            <p:ph type="body" sz="quarter" idx="20" hasCustomPrompt="1"/>
          </p:nvPr>
        </p:nvSpPr>
        <p:spPr>
          <a:xfrm>
            <a:off x="967805" y="2569910"/>
            <a:ext cx="2740888" cy="574516"/>
          </a:xfrm>
        </p:spPr>
        <p:txBody>
          <a:bodyPr/>
          <a:lstStyle>
            <a:lvl1pPr>
              <a:defRPr b="1"/>
            </a:lvl1pPr>
          </a:lstStyle>
          <a:p>
            <a:pPr lvl="0"/>
            <a:r>
              <a:rPr lang="en-US" dirty="0"/>
              <a:t>Section Title</a:t>
            </a:r>
            <a:br>
              <a:rPr lang="en-US" dirty="0"/>
            </a:br>
            <a:r>
              <a:rPr lang="en-US" dirty="0"/>
              <a:t>Slide #</a:t>
            </a:r>
          </a:p>
        </p:txBody>
      </p:sp>
      <p:sp>
        <p:nvSpPr>
          <p:cNvPr id="18" name="Text Placeholder 9">
            <a:extLst>
              <a:ext uri="{FF2B5EF4-FFF2-40B4-BE49-F238E27FC236}">
                <a16:creationId xmlns:a16="http://schemas.microsoft.com/office/drawing/2014/main" id="{93A2D9D6-4C2D-5644-B032-0EB60965587C}"/>
              </a:ext>
            </a:extLst>
          </p:cNvPr>
          <p:cNvSpPr>
            <a:spLocks noGrp="1"/>
          </p:cNvSpPr>
          <p:nvPr>
            <p:ph type="body" sz="quarter" idx="21" hasCustomPrompt="1"/>
          </p:nvPr>
        </p:nvSpPr>
        <p:spPr>
          <a:xfrm>
            <a:off x="967805" y="3379379"/>
            <a:ext cx="2740888" cy="574516"/>
          </a:xfrm>
        </p:spPr>
        <p:txBody>
          <a:bodyPr/>
          <a:lstStyle>
            <a:lvl1pPr>
              <a:defRPr b="1"/>
            </a:lvl1pPr>
          </a:lstStyle>
          <a:p>
            <a:pPr lvl="0"/>
            <a:r>
              <a:rPr lang="en-US" dirty="0"/>
              <a:t>Section Title</a:t>
            </a:r>
            <a:br>
              <a:rPr lang="en-US" dirty="0"/>
            </a:br>
            <a:r>
              <a:rPr lang="en-US" dirty="0"/>
              <a:t>Slide #</a:t>
            </a:r>
          </a:p>
        </p:txBody>
      </p:sp>
      <p:sp>
        <p:nvSpPr>
          <p:cNvPr id="25" name="Text Placeholder 9">
            <a:extLst>
              <a:ext uri="{FF2B5EF4-FFF2-40B4-BE49-F238E27FC236}">
                <a16:creationId xmlns:a16="http://schemas.microsoft.com/office/drawing/2014/main" id="{C745BDBF-EE7A-014E-B736-0750AA47F51D}"/>
              </a:ext>
            </a:extLst>
          </p:cNvPr>
          <p:cNvSpPr>
            <a:spLocks noGrp="1"/>
          </p:cNvSpPr>
          <p:nvPr>
            <p:ph type="body" sz="quarter" idx="23" hasCustomPrompt="1"/>
          </p:nvPr>
        </p:nvSpPr>
        <p:spPr>
          <a:xfrm>
            <a:off x="4325601" y="4988299"/>
            <a:ext cx="2740888" cy="574516"/>
          </a:xfrm>
        </p:spPr>
        <p:txBody>
          <a:bodyPr/>
          <a:lstStyle>
            <a:lvl1pPr>
              <a:defRPr b="1"/>
            </a:lvl1pPr>
          </a:lstStyle>
          <a:p>
            <a:pPr lvl="0"/>
            <a:r>
              <a:rPr lang="en-US" dirty="0"/>
              <a:t>Section Title</a:t>
            </a:r>
            <a:br>
              <a:rPr lang="en-US" dirty="0"/>
            </a:br>
            <a:r>
              <a:rPr lang="en-US" dirty="0"/>
              <a:t>Slide #</a:t>
            </a:r>
          </a:p>
        </p:txBody>
      </p:sp>
      <p:pic>
        <p:nvPicPr>
          <p:cNvPr id="23" name="Picture 22">
            <a:extLst>
              <a:ext uri="{FF2B5EF4-FFF2-40B4-BE49-F238E27FC236}">
                <a16:creationId xmlns:a16="http://schemas.microsoft.com/office/drawing/2014/main" id="{3E762BDA-3552-A446-AFE6-6BD418CD63B4}"/>
              </a:ext>
            </a:extLst>
          </p:cNvPr>
          <p:cNvPicPr>
            <a:picLocks noChangeAspect="1"/>
          </p:cNvPicPr>
          <p:nvPr userDrawn="1"/>
        </p:nvPicPr>
        <p:blipFill>
          <a:blip r:embed="rId2"/>
          <a:stretch>
            <a:fillRect/>
          </a:stretch>
        </p:blipFill>
        <p:spPr>
          <a:xfrm>
            <a:off x="11333528" y="123552"/>
            <a:ext cx="715037" cy="385661"/>
          </a:xfrm>
          <a:prstGeom prst="rect">
            <a:avLst/>
          </a:prstGeom>
        </p:spPr>
      </p:pic>
      <p:sp>
        <p:nvSpPr>
          <p:cNvPr id="5" name="Freeform 4">
            <a:extLst>
              <a:ext uri="{FF2B5EF4-FFF2-40B4-BE49-F238E27FC236}">
                <a16:creationId xmlns:a16="http://schemas.microsoft.com/office/drawing/2014/main" id="{25AE220C-1247-0B10-CC0A-F822B1D7494D}"/>
              </a:ext>
            </a:extLst>
          </p:cNvPr>
          <p:cNvSpPr>
            <a:spLocks noGrp="1" noChangeAspect="1"/>
          </p:cNvSpPr>
          <p:nvPr>
            <p:ph type="pic" idx="1"/>
          </p:nvPr>
        </p:nvSpPr>
        <p:spPr>
          <a:xfrm>
            <a:off x="6096002" y="-8505"/>
            <a:ext cx="6095999" cy="6862324"/>
          </a:xfrm>
          <a:custGeom>
            <a:avLst/>
            <a:gdLst>
              <a:gd name="connsiteX0" fmla="*/ 3295228 w 4571999"/>
              <a:gd name="connsiteY0" fmla="*/ 0 h 5146743"/>
              <a:gd name="connsiteX1" fmla="*/ 4571999 w 4571999"/>
              <a:gd name="connsiteY1" fmla="*/ 0 h 5146743"/>
              <a:gd name="connsiteX2" fmla="*/ 4571999 w 4571999"/>
              <a:gd name="connsiteY2" fmla="*/ 5146743 h 5146743"/>
              <a:gd name="connsiteX3" fmla="*/ 0 w 4571999"/>
              <a:gd name="connsiteY3" fmla="*/ 5146743 h 5146743"/>
              <a:gd name="connsiteX4" fmla="*/ 94308 w 4571999"/>
              <a:gd name="connsiteY4" fmla="*/ 5054808 h 5146743"/>
              <a:gd name="connsiteX5" fmla="*/ 2220375 w 4571999"/>
              <a:gd name="connsiteY5" fmla="*/ 206371 h 5146743"/>
              <a:gd name="connsiteX6" fmla="*/ 2239504 w 4571999"/>
              <a:gd name="connsiteY6" fmla="*/ 1 h 5146743"/>
              <a:gd name="connsiteX7" fmla="*/ 3295228 w 4571999"/>
              <a:gd name="connsiteY7" fmla="*/ 1 h 514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1999" h="5146743">
                <a:moveTo>
                  <a:pt x="3295228" y="0"/>
                </a:moveTo>
                <a:lnTo>
                  <a:pt x="4571999" y="0"/>
                </a:lnTo>
                <a:lnTo>
                  <a:pt x="4571999" y="5146743"/>
                </a:lnTo>
                <a:lnTo>
                  <a:pt x="0" y="5146743"/>
                </a:lnTo>
                <a:lnTo>
                  <a:pt x="94308" y="5054808"/>
                </a:lnTo>
                <a:cubicBezTo>
                  <a:pt x="1213272" y="3907638"/>
                  <a:pt x="1999871" y="2184687"/>
                  <a:pt x="2220375" y="206371"/>
                </a:cubicBezTo>
                <a:lnTo>
                  <a:pt x="2239504" y="1"/>
                </a:lnTo>
                <a:lnTo>
                  <a:pt x="3295228" y="1"/>
                </a:lnTo>
                <a:close/>
              </a:path>
            </a:pathLst>
          </a:custGeom>
          <a:solidFill>
            <a:schemeClr val="bg2"/>
          </a:solidFill>
        </p:spPr>
        <p:txBody>
          <a:bodyPr wrap="square" anchor="ctr">
            <a:noAutofit/>
          </a:bodyPr>
          <a:lstStyle>
            <a:lvl1pPr marL="0" indent="0" algn="ctr">
              <a:buNone/>
              <a:defRPr sz="16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Tree>
    <p:extLst>
      <p:ext uri="{BB962C8B-B14F-4D97-AF65-F5344CB8AC3E}">
        <p14:creationId xmlns:p14="http://schemas.microsoft.com/office/powerpoint/2010/main" val="1355432327"/>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peak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60652" y="1252215"/>
            <a:ext cx="4559195" cy="498659"/>
          </a:xfrm>
        </p:spPr>
        <p:txBody>
          <a:bodyPr anchor="t">
            <a:normAutofit/>
          </a:bodyPr>
          <a:lstStyle>
            <a:lvl1pPr>
              <a:defRPr sz="2667">
                <a:solidFill>
                  <a:schemeClr val="accent1"/>
                </a:solidFill>
              </a:defRPr>
            </a:lvl1pPr>
          </a:lstStyle>
          <a:p>
            <a:r>
              <a:rPr lang="en-US" dirty="0"/>
              <a:t>ONE SPEAKER</a:t>
            </a:r>
          </a:p>
        </p:txBody>
      </p:sp>
      <p:sp>
        <p:nvSpPr>
          <p:cNvPr id="4" name="Content Placeholder 3"/>
          <p:cNvSpPr>
            <a:spLocks noGrp="1"/>
          </p:cNvSpPr>
          <p:nvPr>
            <p:ph sz="half" idx="2" hasCustomPrompt="1"/>
          </p:nvPr>
        </p:nvSpPr>
        <p:spPr>
          <a:xfrm>
            <a:off x="4760651" y="2288239"/>
            <a:ext cx="6867119" cy="3127823"/>
          </a:xfrm>
        </p:spPr>
        <p:txBody>
          <a:bodyPr>
            <a:normAutofit/>
          </a:bodyPr>
          <a:lstStyle>
            <a:lvl1pPr>
              <a:defRPr sz="1333">
                <a:solidFill>
                  <a:schemeClr val="tx1"/>
                </a:solidFill>
              </a:defRPr>
            </a:lvl1pPr>
          </a:lstStyle>
          <a:p>
            <a:pPr lvl="0"/>
            <a:r>
              <a:rPr lang="en-US" dirty="0"/>
              <a:t>Body copy is Arial at 12pts</a:t>
            </a:r>
          </a:p>
        </p:txBody>
      </p:sp>
      <p:sp>
        <p:nvSpPr>
          <p:cNvPr id="13" name="Footer Placeholder 4">
            <a:extLst>
              <a:ext uri="{FF2B5EF4-FFF2-40B4-BE49-F238E27FC236}">
                <a16:creationId xmlns:a16="http://schemas.microsoft.com/office/drawing/2014/main" id="{748CEBA3-75F4-C44D-B73D-0B702318674A}"/>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a:solidFill>
                  <a:schemeClr val="tx1">
                    <a:tint val="75000"/>
                  </a:schemeClr>
                </a:solidFill>
                <a:latin typeface="+mn-lt"/>
              </a:defRPr>
            </a:lvl1pPr>
          </a:lstStyle>
          <a:p>
            <a:endParaRPr lang="en-US" dirty="0"/>
          </a:p>
        </p:txBody>
      </p:sp>
      <p:sp>
        <p:nvSpPr>
          <p:cNvPr id="14" name="Slide Number Placeholder 5">
            <a:extLst>
              <a:ext uri="{FF2B5EF4-FFF2-40B4-BE49-F238E27FC236}">
                <a16:creationId xmlns:a16="http://schemas.microsoft.com/office/drawing/2014/main" id="{D30CDFCE-7C23-674A-B775-292BE8CCF39B}"/>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tx1">
                    <a:tint val="75000"/>
                  </a:schemeClr>
                </a:solidFill>
                <a:latin typeface="+mn-lt"/>
              </a:defRPr>
            </a:lvl1pPr>
          </a:lstStyle>
          <a:p>
            <a:fld id="{0E35BBB0-73A1-954D-9854-C6F827AED934}" type="slidenum">
              <a:rPr lang="en-US" smtClean="0"/>
              <a:pPr/>
              <a:t>‹#›</a:t>
            </a:fld>
            <a:endParaRPr lang="en-US" dirty="0"/>
          </a:p>
        </p:txBody>
      </p:sp>
      <p:cxnSp>
        <p:nvCxnSpPr>
          <p:cNvPr id="15" name="Straight Connector 14">
            <a:extLst>
              <a:ext uri="{FF2B5EF4-FFF2-40B4-BE49-F238E27FC236}">
                <a16:creationId xmlns:a16="http://schemas.microsoft.com/office/drawing/2014/main" id="{FA568A94-D992-3F4C-9B74-91659939C96C}"/>
              </a:ext>
            </a:extLst>
          </p:cNvPr>
          <p:cNvCxnSpPr>
            <a:cxnSpLocks/>
          </p:cNvCxnSpPr>
          <p:nvPr userDrawn="1"/>
        </p:nvCxnSpPr>
        <p:spPr>
          <a:xfrm>
            <a:off x="11367911" y="6356351"/>
            <a:ext cx="0" cy="365125"/>
          </a:xfrm>
          <a:prstGeom prst="line">
            <a:avLst/>
          </a:prstGeom>
        </p:spPr>
        <p:style>
          <a:lnRef idx="1">
            <a:schemeClr val="accent1"/>
          </a:lnRef>
          <a:fillRef idx="0">
            <a:schemeClr val="accent1"/>
          </a:fillRef>
          <a:effectRef idx="0">
            <a:schemeClr val="accent1"/>
          </a:effectRef>
          <a:fontRef idx="minor">
            <a:schemeClr val="tx1"/>
          </a:fontRef>
        </p:style>
      </p:cxnSp>
      <p:sp>
        <p:nvSpPr>
          <p:cNvPr id="16" name="Picture Placeholder 10">
            <a:extLst>
              <a:ext uri="{FF2B5EF4-FFF2-40B4-BE49-F238E27FC236}">
                <a16:creationId xmlns:a16="http://schemas.microsoft.com/office/drawing/2014/main" id="{6AB790E6-53F5-E64B-BCDD-9FFA227D63B3}"/>
              </a:ext>
            </a:extLst>
          </p:cNvPr>
          <p:cNvSpPr>
            <a:spLocks noGrp="1"/>
          </p:cNvSpPr>
          <p:nvPr>
            <p:ph type="pic" sz="quarter" idx="12" hasCustomPrompt="1"/>
          </p:nvPr>
        </p:nvSpPr>
        <p:spPr>
          <a:xfrm>
            <a:off x="9902026" y="6356351"/>
            <a:ext cx="1326980" cy="365125"/>
          </a:xfrm>
        </p:spPr>
        <p:txBody>
          <a:bodyPr/>
          <a:lstStyle>
            <a:lvl1pPr>
              <a:defRPr>
                <a:solidFill>
                  <a:schemeClr val="accent4"/>
                </a:solidFill>
                <a:latin typeface="+mn-lt"/>
              </a:defRPr>
            </a:lvl1pPr>
          </a:lstStyle>
          <a:p>
            <a:r>
              <a:rPr lang="en-US" dirty="0"/>
              <a:t>Logo</a:t>
            </a:r>
          </a:p>
        </p:txBody>
      </p:sp>
      <p:sp>
        <p:nvSpPr>
          <p:cNvPr id="17" name="Text Placeholder 5">
            <a:extLst>
              <a:ext uri="{FF2B5EF4-FFF2-40B4-BE49-F238E27FC236}">
                <a16:creationId xmlns:a16="http://schemas.microsoft.com/office/drawing/2014/main" id="{B4FB5A2F-7334-4843-A818-7D4A8529D30C}"/>
              </a:ext>
            </a:extLst>
          </p:cNvPr>
          <p:cNvSpPr>
            <a:spLocks noGrp="1"/>
          </p:cNvSpPr>
          <p:nvPr>
            <p:ph type="body" sz="quarter" idx="13" hasCustomPrompt="1"/>
          </p:nvPr>
        </p:nvSpPr>
        <p:spPr>
          <a:xfrm>
            <a:off x="8248155" y="6356352"/>
            <a:ext cx="1600861" cy="365125"/>
          </a:xfrm>
        </p:spPr>
        <p:txBody>
          <a:bodyPr anchor="ctr">
            <a:normAutofit/>
          </a:bodyPr>
          <a:lstStyle>
            <a:lvl1pPr algn="r">
              <a:defRPr sz="1067">
                <a:solidFill>
                  <a:schemeClr val="accent4"/>
                </a:solidFill>
                <a:latin typeface="+mn-lt"/>
              </a:defRPr>
            </a:lvl1pPr>
          </a:lstStyle>
          <a:p>
            <a:pPr lvl="0"/>
            <a:r>
              <a:rPr lang="en-US" dirty="0"/>
              <a:t>Sponsored by:</a:t>
            </a:r>
          </a:p>
        </p:txBody>
      </p:sp>
      <p:sp>
        <p:nvSpPr>
          <p:cNvPr id="11" name="Text Placeholder 4">
            <a:extLst>
              <a:ext uri="{FF2B5EF4-FFF2-40B4-BE49-F238E27FC236}">
                <a16:creationId xmlns:a16="http://schemas.microsoft.com/office/drawing/2014/main" id="{07B8CBA4-47BB-754D-9401-004AE1AF2920}"/>
              </a:ext>
            </a:extLst>
          </p:cNvPr>
          <p:cNvSpPr>
            <a:spLocks noGrp="1"/>
          </p:cNvSpPr>
          <p:nvPr>
            <p:ph type="body" sz="quarter" idx="23" hasCustomPrompt="1"/>
          </p:nvPr>
        </p:nvSpPr>
        <p:spPr>
          <a:xfrm>
            <a:off x="4760652" y="1805150"/>
            <a:ext cx="5366565" cy="428813"/>
          </a:xfrm>
        </p:spPr>
        <p:txBody>
          <a:bodyPr>
            <a:normAutofit/>
          </a:bodyPr>
          <a:lstStyle>
            <a:lvl1pPr>
              <a:defRPr sz="2000" b="1">
                <a:solidFill>
                  <a:schemeClr val="tx1"/>
                </a:solidFill>
              </a:defRPr>
            </a:lvl1pPr>
          </a:lstStyle>
          <a:p>
            <a:pPr lvl="0"/>
            <a:r>
              <a:rPr lang="en-US" dirty="0"/>
              <a:t>Speaker title</a:t>
            </a:r>
          </a:p>
        </p:txBody>
      </p:sp>
      <p:sp>
        <p:nvSpPr>
          <p:cNvPr id="6" name="Picture Placeholder 5">
            <a:extLst>
              <a:ext uri="{FF2B5EF4-FFF2-40B4-BE49-F238E27FC236}">
                <a16:creationId xmlns:a16="http://schemas.microsoft.com/office/drawing/2014/main" id="{26E59B99-B64D-2B4E-852B-35C13E246745}"/>
              </a:ext>
            </a:extLst>
          </p:cNvPr>
          <p:cNvSpPr>
            <a:spLocks noGrp="1"/>
          </p:cNvSpPr>
          <p:nvPr>
            <p:ph type="pic" sz="quarter" idx="24"/>
          </p:nvPr>
        </p:nvSpPr>
        <p:spPr>
          <a:xfrm>
            <a:off x="-1543050" y="333189"/>
            <a:ext cx="5546065" cy="5546064"/>
          </a:xfrm>
          <a:prstGeom prst="ellipse">
            <a:avLst/>
          </a:prstGeom>
          <a:solidFill>
            <a:schemeClr val="bg1">
              <a:lumMod val="85000"/>
            </a:schemeClr>
          </a:solidFill>
          <a:ln>
            <a:solidFill>
              <a:schemeClr val="accent1"/>
            </a:solidFill>
          </a:ln>
        </p:spPr>
        <p:txBody>
          <a:bodyPr anchor="ctr"/>
          <a:lstStyle>
            <a:lvl1pPr algn="r">
              <a:defRPr/>
            </a:lvl1pPr>
          </a:lstStyle>
          <a:p>
            <a:endParaRPr lang="en-US"/>
          </a:p>
        </p:txBody>
      </p:sp>
      <p:pic>
        <p:nvPicPr>
          <p:cNvPr id="12" name="Picture 11">
            <a:extLst>
              <a:ext uri="{FF2B5EF4-FFF2-40B4-BE49-F238E27FC236}">
                <a16:creationId xmlns:a16="http://schemas.microsoft.com/office/drawing/2014/main" id="{436692AF-EA47-EE4E-BC74-3942A8204E5F}"/>
              </a:ext>
            </a:extLst>
          </p:cNvPr>
          <p:cNvPicPr>
            <a:picLocks noChangeAspect="1"/>
          </p:cNvPicPr>
          <p:nvPr userDrawn="1"/>
        </p:nvPicPr>
        <p:blipFill>
          <a:blip r:embed="rId2"/>
          <a:stretch>
            <a:fillRect/>
          </a:stretch>
        </p:blipFill>
        <p:spPr>
          <a:xfrm>
            <a:off x="11333528" y="123552"/>
            <a:ext cx="715037" cy="385661"/>
          </a:xfrm>
          <a:prstGeom prst="rect">
            <a:avLst/>
          </a:prstGeom>
        </p:spPr>
      </p:pic>
    </p:spTree>
    <p:extLst>
      <p:ext uri="{BB962C8B-B14F-4D97-AF65-F5344CB8AC3E}">
        <p14:creationId xmlns:p14="http://schemas.microsoft.com/office/powerpoint/2010/main" val="3447559245"/>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Speaker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799663-1C3A-7140-A8B6-5A942E0AE02F}"/>
              </a:ext>
            </a:extLst>
          </p:cNvPr>
          <p:cNvSpPr/>
          <p:nvPr userDrawn="1"/>
        </p:nvSpPr>
        <p:spPr>
          <a:xfrm>
            <a:off x="1" y="0"/>
            <a:ext cx="6096000" cy="6858000"/>
          </a:xfrm>
          <a:prstGeom prst="rect">
            <a:avLst/>
          </a:prstGeom>
          <a:gradFill>
            <a:gsLst>
              <a:gs pos="0">
                <a:schemeClr val="accent2"/>
              </a:gs>
              <a:gs pos="5000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hasCustomPrompt="1"/>
          </p:nvPr>
        </p:nvSpPr>
        <p:spPr>
          <a:xfrm>
            <a:off x="8830857" y="1688983"/>
            <a:ext cx="2968424" cy="428813"/>
          </a:xfrm>
        </p:spPr>
        <p:txBody>
          <a:bodyPr anchor="t">
            <a:noAutofit/>
          </a:bodyPr>
          <a:lstStyle>
            <a:lvl1pPr algn="l">
              <a:lnSpc>
                <a:spcPct val="100000"/>
              </a:lnSpc>
              <a:defRPr sz="2000" cap="all" baseline="0">
                <a:solidFill>
                  <a:schemeClr val="accent1"/>
                </a:solidFill>
                <a:latin typeface="+mj-lt"/>
              </a:defRPr>
            </a:lvl1pPr>
          </a:lstStyle>
          <a:p>
            <a:r>
              <a:rPr lang="en-US" dirty="0"/>
              <a:t>SPEAKER NAME</a:t>
            </a:r>
          </a:p>
        </p:txBody>
      </p:sp>
      <p:sp>
        <p:nvSpPr>
          <p:cNvPr id="4" name="Content Placeholder 3"/>
          <p:cNvSpPr>
            <a:spLocks noGrp="1"/>
          </p:cNvSpPr>
          <p:nvPr>
            <p:ph sz="half" idx="2" hasCustomPrompt="1"/>
          </p:nvPr>
        </p:nvSpPr>
        <p:spPr>
          <a:xfrm>
            <a:off x="6609648" y="2822224"/>
            <a:ext cx="5189633" cy="3211771"/>
          </a:xfrm>
        </p:spPr>
        <p:txBody>
          <a:bodyPr>
            <a:normAutofit/>
          </a:bodyPr>
          <a:lstStyle>
            <a:lvl1pPr>
              <a:defRPr sz="1333">
                <a:solidFill>
                  <a:schemeClr val="tx1"/>
                </a:solidFill>
              </a:defRPr>
            </a:lvl1pPr>
          </a:lstStyle>
          <a:p>
            <a:pPr lvl="0"/>
            <a:r>
              <a:rPr lang="en-US" dirty="0"/>
              <a:t>Bio copy is Arial at 10pts</a:t>
            </a:r>
          </a:p>
        </p:txBody>
      </p:sp>
      <p:sp>
        <p:nvSpPr>
          <p:cNvPr id="13" name="Footer Placeholder 4">
            <a:extLst>
              <a:ext uri="{FF2B5EF4-FFF2-40B4-BE49-F238E27FC236}">
                <a16:creationId xmlns:a16="http://schemas.microsoft.com/office/drawing/2014/main" id="{748CEBA3-75F4-C44D-B73D-0B702318674A}"/>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a:solidFill>
                  <a:schemeClr val="tx1">
                    <a:tint val="75000"/>
                  </a:schemeClr>
                </a:solidFill>
                <a:latin typeface="+mn-lt"/>
              </a:defRPr>
            </a:lvl1pPr>
          </a:lstStyle>
          <a:p>
            <a:endParaRPr lang="en-US" dirty="0"/>
          </a:p>
        </p:txBody>
      </p:sp>
      <p:sp>
        <p:nvSpPr>
          <p:cNvPr id="14" name="Slide Number Placeholder 5">
            <a:extLst>
              <a:ext uri="{FF2B5EF4-FFF2-40B4-BE49-F238E27FC236}">
                <a16:creationId xmlns:a16="http://schemas.microsoft.com/office/drawing/2014/main" id="{D30CDFCE-7C23-674A-B775-292BE8CCF39B}"/>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tx1">
                    <a:tint val="75000"/>
                  </a:schemeClr>
                </a:solidFill>
                <a:latin typeface="+mn-lt"/>
              </a:defRPr>
            </a:lvl1pPr>
          </a:lstStyle>
          <a:p>
            <a:fld id="{0E35BBB0-73A1-954D-9854-C6F827AED934}" type="slidenum">
              <a:rPr lang="en-US" smtClean="0"/>
              <a:pPr/>
              <a:t>‹#›</a:t>
            </a:fld>
            <a:endParaRPr lang="en-US" dirty="0"/>
          </a:p>
        </p:txBody>
      </p:sp>
      <p:cxnSp>
        <p:nvCxnSpPr>
          <p:cNvPr id="15" name="Straight Connector 14">
            <a:extLst>
              <a:ext uri="{FF2B5EF4-FFF2-40B4-BE49-F238E27FC236}">
                <a16:creationId xmlns:a16="http://schemas.microsoft.com/office/drawing/2014/main" id="{FA568A94-D992-3F4C-9B74-91659939C96C}"/>
              </a:ext>
            </a:extLst>
          </p:cNvPr>
          <p:cNvCxnSpPr>
            <a:cxnSpLocks/>
          </p:cNvCxnSpPr>
          <p:nvPr userDrawn="1"/>
        </p:nvCxnSpPr>
        <p:spPr>
          <a:xfrm>
            <a:off x="11367911" y="6356351"/>
            <a:ext cx="0" cy="365125"/>
          </a:xfrm>
          <a:prstGeom prst="line">
            <a:avLst/>
          </a:prstGeom>
        </p:spPr>
        <p:style>
          <a:lnRef idx="1">
            <a:schemeClr val="accent1"/>
          </a:lnRef>
          <a:fillRef idx="0">
            <a:schemeClr val="accent1"/>
          </a:fillRef>
          <a:effectRef idx="0">
            <a:schemeClr val="accent1"/>
          </a:effectRef>
          <a:fontRef idx="minor">
            <a:schemeClr val="tx1"/>
          </a:fontRef>
        </p:style>
      </p:cxnSp>
      <p:sp>
        <p:nvSpPr>
          <p:cNvPr id="16" name="Picture Placeholder 10">
            <a:extLst>
              <a:ext uri="{FF2B5EF4-FFF2-40B4-BE49-F238E27FC236}">
                <a16:creationId xmlns:a16="http://schemas.microsoft.com/office/drawing/2014/main" id="{6AB790E6-53F5-E64B-BCDD-9FFA227D63B3}"/>
              </a:ext>
            </a:extLst>
          </p:cNvPr>
          <p:cNvSpPr>
            <a:spLocks noGrp="1"/>
          </p:cNvSpPr>
          <p:nvPr>
            <p:ph type="pic" sz="quarter" idx="12" hasCustomPrompt="1"/>
          </p:nvPr>
        </p:nvSpPr>
        <p:spPr>
          <a:xfrm>
            <a:off x="9902026" y="6356351"/>
            <a:ext cx="1326980" cy="365125"/>
          </a:xfrm>
        </p:spPr>
        <p:txBody>
          <a:bodyPr/>
          <a:lstStyle>
            <a:lvl1pPr>
              <a:defRPr>
                <a:solidFill>
                  <a:schemeClr val="accent4"/>
                </a:solidFill>
                <a:latin typeface="+mn-lt"/>
              </a:defRPr>
            </a:lvl1pPr>
          </a:lstStyle>
          <a:p>
            <a:r>
              <a:rPr lang="en-US" dirty="0"/>
              <a:t>Logo</a:t>
            </a:r>
          </a:p>
        </p:txBody>
      </p:sp>
      <p:sp>
        <p:nvSpPr>
          <p:cNvPr id="17" name="Text Placeholder 5">
            <a:extLst>
              <a:ext uri="{FF2B5EF4-FFF2-40B4-BE49-F238E27FC236}">
                <a16:creationId xmlns:a16="http://schemas.microsoft.com/office/drawing/2014/main" id="{B4FB5A2F-7334-4843-A818-7D4A8529D30C}"/>
              </a:ext>
            </a:extLst>
          </p:cNvPr>
          <p:cNvSpPr>
            <a:spLocks noGrp="1"/>
          </p:cNvSpPr>
          <p:nvPr>
            <p:ph type="body" sz="quarter" idx="13" hasCustomPrompt="1"/>
          </p:nvPr>
        </p:nvSpPr>
        <p:spPr>
          <a:xfrm>
            <a:off x="8248155" y="6356352"/>
            <a:ext cx="1600861" cy="365125"/>
          </a:xfrm>
        </p:spPr>
        <p:txBody>
          <a:bodyPr anchor="ctr">
            <a:normAutofit/>
          </a:bodyPr>
          <a:lstStyle>
            <a:lvl1pPr algn="r">
              <a:defRPr sz="1067">
                <a:solidFill>
                  <a:schemeClr val="accent4"/>
                </a:solidFill>
                <a:latin typeface="+mn-lt"/>
              </a:defRPr>
            </a:lvl1pPr>
          </a:lstStyle>
          <a:p>
            <a:pPr lvl="0"/>
            <a:r>
              <a:rPr lang="en-US" dirty="0"/>
              <a:t>Sponsored by:</a:t>
            </a:r>
          </a:p>
        </p:txBody>
      </p:sp>
      <p:sp>
        <p:nvSpPr>
          <p:cNvPr id="11" name="Text Placeholder 4">
            <a:extLst>
              <a:ext uri="{FF2B5EF4-FFF2-40B4-BE49-F238E27FC236}">
                <a16:creationId xmlns:a16="http://schemas.microsoft.com/office/drawing/2014/main" id="{07B8CBA4-47BB-754D-9401-004AE1AF2920}"/>
              </a:ext>
            </a:extLst>
          </p:cNvPr>
          <p:cNvSpPr>
            <a:spLocks noGrp="1"/>
          </p:cNvSpPr>
          <p:nvPr>
            <p:ph type="body" sz="quarter" idx="23" hasCustomPrompt="1"/>
          </p:nvPr>
        </p:nvSpPr>
        <p:spPr>
          <a:xfrm>
            <a:off x="8830856" y="2021306"/>
            <a:ext cx="2968424" cy="428813"/>
          </a:xfrm>
        </p:spPr>
        <p:txBody>
          <a:bodyPr>
            <a:normAutofit/>
          </a:bodyPr>
          <a:lstStyle>
            <a:lvl1pPr>
              <a:defRPr sz="1600" b="1">
                <a:solidFill>
                  <a:schemeClr val="tx1"/>
                </a:solidFill>
              </a:defRPr>
            </a:lvl1pPr>
          </a:lstStyle>
          <a:p>
            <a:pPr lvl="0"/>
            <a:r>
              <a:rPr lang="en-US" dirty="0"/>
              <a:t>Speaker title</a:t>
            </a:r>
          </a:p>
        </p:txBody>
      </p:sp>
      <p:sp>
        <p:nvSpPr>
          <p:cNvPr id="6" name="Picture Placeholder 5">
            <a:extLst>
              <a:ext uri="{FF2B5EF4-FFF2-40B4-BE49-F238E27FC236}">
                <a16:creationId xmlns:a16="http://schemas.microsoft.com/office/drawing/2014/main" id="{26E59B99-B64D-2B4E-852B-35C13E246745}"/>
              </a:ext>
            </a:extLst>
          </p:cNvPr>
          <p:cNvSpPr>
            <a:spLocks noGrp="1"/>
          </p:cNvSpPr>
          <p:nvPr>
            <p:ph type="pic" sz="quarter" idx="24"/>
          </p:nvPr>
        </p:nvSpPr>
        <p:spPr>
          <a:xfrm>
            <a:off x="6696126" y="634074"/>
            <a:ext cx="1729567" cy="1729567"/>
          </a:xfrm>
          <a:prstGeom prst="ellipse">
            <a:avLst/>
          </a:prstGeom>
          <a:ln>
            <a:solidFill>
              <a:schemeClr val="accent1"/>
            </a:solidFill>
          </a:ln>
        </p:spPr>
        <p:txBody>
          <a:bodyPr/>
          <a:lstStyle/>
          <a:p>
            <a:endParaRPr lang="en-US"/>
          </a:p>
        </p:txBody>
      </p:sp>
      <p:cxnSp>
        <p:nvCxnSpPr>
          <p:cNvPr id="33" name="Straight Connector 32">
            <a:extLst>
              <a:ext uri="{FF2B5EF4-FFF2-40B4-BE49-F238E27FC236}">
                <a16:creationId xmlns:a16="http://schemas.microsoft.com/office/drawing/2014/main" id="{A089AA8C-30E6-A849-A85E-97304461ADA3}"/>
              </a:ext>
            </a:extLst>
          </p:cNvPr>
          <p:cNvCxnSpPr>
            <a:cxnSpLocks/>
          </p:cNvCxnSpPr>
          <p:nvPr userDrawn="1"/>
        </p:nvCxnSpPr>
        <p:spPr>
          <a:xfrm>
            <a:off x="6609648" y="2624081"/>
            <a:ext cx="5189633" cy="0"/>
          </a:xfrm>
          <a:prstGeom prst="line">
            <a:avLst/>
          </a:prstGeom>
        </p:spPr>
        <p:style>
          <a:lnRef idx="1">
            <a:schemeClr val="accent1"/>
          </a:lnRef>
          <a:fillRef idx="0">
            <a:schemeClr val="accent1"/>
          </a:fillRef>
          <a:effectRef idx="0">
            <a:schemeClr val="accent1"/>
          </a:effectRef>
          <a:fontRef idx="minor">
            <a:schemeClr val="tx1"/>
          </a:fontRef>
        </p:style>
      </p:cxnSp>
      <p:sp>
        <p:nvSpPr>
          <p:cNvPr id="40" name="Content Placeholder 3">
            <a:extLst>
              <a:ext uri="{FF2B5EF4-FFF2-40B4-BE49-F238E27FC236}">
                <a16:creationId xmlns:a16="http://schemas.microsoft.com/office/drawing/2014/main" id="{DBD1BCA7-3E28-1D49-A098-A4DEF8BCE5EE}"/>
              </a:ext>
            </a:extLst>
          </p:cNvPr>
          <p:cNvSpPr>
            <a:spLocks noGrp="1"/>
          </p:cNvSpPr>
          <p:nvPr>
            <p:ph sz="half" idx="25" hasCustomPrompt="1"/>
          </p:nvPr>
        </p:nvSpPr>
        <p:spPr>
          <a:xfrm>
            <a:off x="439613" y="2822224"/>
            <a:ext cx="5189633" cy="3211771"/>
          </a:xfrm>
        </p:spPr>
        <p:txBody>
          <a:bodyPr>
            <a:normAutofit/>
          </a:bodyPr>
          <a:lstStyle>
            <a:lvl1pPr>
              <a:defRPr sz="1333">
                <a:solidFill>
                  <a:schemeClr val="bg1"/>
                </a:solidFill>
              </a:defRPr>
            </a:lvl1pPr>
          </a:lstStyle>
          <a:p>
            <a:pPr lvl="0"/>
            <a:r>
              <a:rPr lang="en-US" dirty="0"/>
              <a:t>Bio copy is Arial at 10pts</a:t>
            </a:r>
          </a:p>
        </p:txBody>
      </p:sp>
      <p:sp>
        <p:nvSpPr>
          <p:cNvPr id="41" name="Text Placeholder 4">
            <a:extLst>
              <a:ext uri="{FF2B5EF4-FFF2-40B4-BE49-F238E27FC236}">
                <a16:creationId xmlns:a16="http://schemas.microsoft.com/office/drawing/2014/main" id="{F0B78207-029E-2C48-B477-D381CB2E9E1F}"/>
              </a:ext>
            </a:extLst>
          </p:cNvPr>
          <p:cNvSpPr>
            <a:spLocks noGrp="1"/>
          </p:cNvSpPr>
          <p:nvPr>
            <p:ph type="body" sz="quarter" idx="26" hasCustomPrompt="1"/>
          </p:nvPr>
        </p:nvSpPr>
        <p:spPr>
          <a:xfrm>
            <a:off x="2660821" y="2021306"/>
            <a:ext cx="2968424" cy="428813"/>
          </a:xfrm>
        </p:spPr>
        <p:txBody>
          <a:bodyPr>
            <a:normAutofit/>
          </a:bodyPr>
          <a:lstStyle>
            <a:lvl1pPr>
              <a:defRPr sz="1600" b="1">
                <a:solidFill>
                  <a:schemeClr val="bg1"/>
                </a:solidFill>
              </a:defRPr>
            </a:lvl1pPr>
          </a:lstStyle>
          <a:p>
            <a:pPr lvl="0"/>
            <a:r>
              <a:rPr lang="en-US" dirty="0"/>
              <a:t>Speaker title</a:t>
            </a:r>
          </a:p>
        </p:txBody>
      </p:sp>
      <p:sp>
        <p:nvSpPr>
          <p:cNvPr id="42" name="Picture Placeholder 5">
            <a:extLst>
              <a:ext uri="{FF2B5EF4-FFF2-40B4-BE49-F238E27FC236}">
                <a16:creationId xmlns:a16="http://schemas.microsoft.com/office/drawing/2014/main" id="{843C01F0-AD5E-D748-8DCB-897FBD5CB71D}"/>
              </a:ext>
            </a:extLst>
          </p:cNvPr>
          <p:cNvSpPr>
            <a:spLocks noGrp="1"/>
          </p:cNvSpPr>
          <p:nvPr>
            <p:ph type="pic" sz="quarter" idx="27"/>
          </p:nvPr>
        </p:nvSpPr>
        <p:spPr>
          <a:xfrm>
            <a:off x="526091" y="634074"/>
            <a:ext cx="1729567" cy="1729567"/>
          </a:xfrm>
          <a:prstGeom prst="ellipse">
            <a:avLst/>
          </a:prstGeom>
          <a:ln>
            <a:solidFill>
              <a:schemeClr val="bg1"/>
            </a:solidFill>
          </a:ln>
        </p:spPr>
        <p:txBody>
          <a:bodyPr/>
          <a:lstStyle>
            <a:lvl1pPr>
              <a:defRPr>
                <a:solidFill>
                  <a:schemeClr val="bg1"/>
                </a:solidFill>
              </a:defRPr>
            </a:lvl1pPr>
          </a:lstStyle>
          <a:p>
            <a:endParaRPr lang="en-US"/>
          </a:p>
        </p:txBody>
      </p:sp>
      <p:cxnSp>
        <p:nvCxnSpPr>
          <p:cNvPr id="43" name="Straight Connector 42">
            <a:extLst>
              <a:ext uri="{FF2B5EF4-FFF2-40B4-BE49-F238E27FC236}">
                <a16:creationId xmlns:a16="http://schemas.microsoft.com/office/drawing/2014/main" id="{89490970-2C55-724B-BA36-CAF55FEFDBB2}"/>
              </a:ext>
            </a:extLst>
          </p:cNvPr>
          <p:cNvCxnSpPr>
            <a:cxnSpLocks/>
          </p:cNvCxnSpPr>
          <p:nvPr userDrawn="1"/>
        </p:nvCxnSpPr>
        <p:spPr>
          <a:xfrm>
            <a:off x="439613" y="2624081"/>
            <a:ext cx="5189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0C169AD3-D69D-DD43-9F89-A0411109CADB}"/>
              </a:ext>
            </a:extLst>
          </p:cNvPr>
          <p:cNvSpPr>
            <a:spLocks noGrp="1"/>
          </p:cNvSpPr>
          <p:nvPr>
            <p:ph type="body" sz="quarter" idx="28" hasCustomPrompt="1"/>
          </p:nvPr>
        </p:nvSpPr>
        <p:spPr>
          <a:xfrm>
            <a:off x="2660821" y="1688982"/>
            <a:ext cx="2968424" cy="449543"/>
          </a:xfrm>
        </p:spPr>
        <p:txBody>
          <a:bodyPr>
            <a:normAutofit/>
          </a:bodyPr>
          <a:lstStyle>
            <a:lvl1pPr>
              <a:defRPr sz="2000" b="1" i="0" cap="all" baseline="0">
                <a:solidFill>
                  <a:schemeClr val="bg1"/>
                </a:solidFill>
                <a:latin typeface="+mj-lt"/>
              </a:defRPr>
            </a:lvl1pPr>
          </a:lstStyle>
          <a:p>
            <a:r>
              <a:rPr lang="en-US" dirty="0">
                <a:solidFill>
                  <a:schemeClr val="bg1"/>
                </a:solidFill>
              </a:rPr>
              <a:t>SPEAKER NAME</a:t>
            </a:r>
          </a:p>
        </p:txBody>
      </p:sp>
      <p:sp>
        <p:nvSpPr>
          <p:cNvPr id="5" name="Arc 4">
            <a:extLst>
              <a:ext uri="{FF2B5EF4-FFF2-40B4-BE49-F238E27FC236}">
                <a16:creationId xmlns:a16="http://schemas.microsoft.com/office/drawing/2014/main" id="{C4D5D646-615D-0541-AD5A-4E46C8AFAA21}"/>
              </a:ext>
            </a:extLst>
          </p:cNvPr>
          <p:cNvSpPr/>
          <p:nvPr userDrawn="1"/>
        </p:nvSpPr>
        <p:spPr>
          <a:xfrm>
            <a:off x="18599131" y="-1336903"/>
            <a:ext cx="1405291" cy="8944787"/>
          </a:xfrm>
          <a:prstGeom prst="arc">
            <a:avLst>
              <a:gd name="adj1" fmla="val 16448403"/>
              <a:gd name="adj2" fmla="val 50021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6" name="Arc 25">
            <a:extLst>
              <a:ext uri="{FF2B5EF4-FFF2-40B4-BE49-F238E27FC236}">
                <a16:creationId xmlns:a16="http://schemas.microsoft.com/office/drawing/2014/main" id="{EC85CD65-D3BF-CA4A-B2BD-C3C1987852B4}"/>
              </a:ext>
            </a:extLst>
          </p:cNvPr>
          <p:cNvSpPr/>
          <p:nvPr userDrawn="1"/>
        </p:nvSpPr>
        <p:spPr>
          <a:xfrm rot="21325004">
            <a:off x="18646229" y="-1043394"/>
            <a:ext cx="1405291" cy="8944787"/>
          </a:xfrm>
          <a:prstGeom prst="arc">
            <a:avLst>
              <a:gd name="adj1" fmla="val 16448403"/>
              <a:gd name="adj2" fmla="val 50021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0" name="Picture 19">
            <a:extLst>
              <a:ext uri="{FF2B5EF4-FFF2-40B4-BE49-F238E27FC236}">
                <a16:creationId xmlns:a16="http://schemas.microsoft.com/office/drawing/2014/main" id="{A015E968-BE93-9248-9232-9ECEC096E14B}"/>
              </a:ext>
            </a:extLst>
          </p:cNvPr>
          <p:cNvPicPr>
            <a:picLocks noChangeAspect="1"/>
          </p:cNvPicPr>
          <p:nvPr userDrawn="1"/>
        </p:nvPicPr>
        <p:blipFill>
          <a:blip r:embed="rId2"/>
          <a:stretch>
            <a:fillRect/>
          </a:stretch>
        </p:blipFill>
        <p:spPr>
          <a:xfrm>
            <a:off x="11333528" y="123552"/>
            <a:ext cx="715037" cy="385661"/>
          </a:xfrm>
          <a:prstGeom prst="rect">
            <a:avLst/>
          </a:prstGeom>
        </p:spPr>
      </p:pic>
    </p:spTree>
    <p:extLst>
      <p:ext uri="{BB962C8B-B14F-4D97-AF65-F5344CB8AC3E}">
        <p14:creationId xmlns:p14="http://schemas.microsoft.com/office/powerpoint/2010/main" val="1265633825"/>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Multiple Speakers">
    <p:bg>
      <p:bgPr>
        <a:solidFill>
          <a:schemeClr val="bg1"/>
        </a:solidFill>
        <a:effectLst/>
      </p:bgPr>
    </p:bg>
    <p:spTree>
      <p:nvGrpSpPr>
        <p:cNvPr id="1" name=""/>
        <p:cNvGrpSpPr/>
        <p:nvPr/>
      </p:nvGrpSpPr>
      <p:grpSpPr>
        <a:xfrm>
          <a:off x="0" y="0"/>
          <a:ext cx="0" cy="0"/>
          <a:chOff x="0" y="0"/>
          <a:chExt cx="0" cy="0"/>
        </a:xfrm>
      </p:grpSpPr>
      <p:sp>
        <p:nvSpPr>
          <p:cNvPr id="27" name="Picture Placeholder 5">
            <a:extLst>
              <a:ext uri="{FF2B5EF4-FFF2-40B4-BE49-F238E27FC236}">
                <a16:creationId xmlns:a16="http://schemas.microsoft.com/office/drawing/2014/main" id="{E1979674-69C4-134A-9F2E-9B4270B86348}"/>
              </a:ext>
            </a:extLst>
          </p:cNvPr>
          <p:cNvSpPr>
            <a:spLocks noGrp="1"/>
          </p:cNvSpPr>
          <p:nvPr>
            <p:ph type="pic" sz="quarter" idx="27"/>
          </p:nvPr>
        </p:nvSpPr>
        <p:spPr>
          <a:xfrm>
            <a:off x="4194691" y="3598044"/>
            <a:ext cx="1537892" cy="1537880"/>
          </a:xfrm>
          <a:prstGeom prst="ellipse">
            <a:avLst/>
          </a:prstGeom>
          <a:ln w="19050">
            <a:solidFill>
              <a:schemeClr val="accent1"/>
            </a:solidFill>
          </a:ln>
        </p:spPr>
        <p:txBody>
          <a:bodyPr/>
          <a:lstStyle/>
          <a:p>
            <a:endParaRPr lang="en-US"/>
          </a:p>
        </p:txBody>
      </p:sp>
      <p:sp>
        <p:nvSpPr>
          <p:cNvPr id="43" name="Picture Placeholder 5">
            <a:extLst>
              <a:ext uri="{FF2B5EF4-FFF2-40B4-BE49-F238E27FC236}">
                <a16:creationId xmlns:a16="http://schemas.microsoft.com/office/drawing/2014/main" id="{B7179E21-BD5D-E049-B49A-E14D188634B4}"/>
              </a:ext>
            </a:extLst>
          </p:cNvPr>
          <p:cNvSpPr>
            <a:spLocks noGrp="1"/>
          </p:cNvSpPr>
          <p:nvPr>
            <p:ph type="pic" sz="quarter" idx="35"/>
          </p:nvPr>
        </p:nvSpPr>
        <p:spPr>
          <a:xfrm>
            <a:off x="10072723" y="3598045"/>
            <a:ext cx="1537892" cy="1537884"/>
          </a:xfrm>
          <a:prstGeom prst="ellipse">
            <a:avLst/>
          </a:prstGeom>
          <a:ln w="19050">
            <a:solidFill>
              <a:schemeClr val="accent1"/>
            </a:solidFill>
          </a:ln>
        </p:spPr>
        <p:txBody>
          <a:bodyPr/>
          <a:lstStyle/>
          <a:p>
            <a:endParaRPr lang="en-US"/>
          </a:p>
        </p:txBody>
      </p:sp>
      <p:sp>
        <p:nvSpPr>
          <p:cNvPr id="46" name="Picture Placeholder 5">
            <a:extLst>
              <a:ext uri="{FF2B5EF4-FFF2-40B4-BE49-F238E27FC236}">
                <a16:creationId xmlns:a16="http://schemas.microsoft.com/office/drawing/2014/main" id="{9B4EAA43-3C2D-AD46-BE5A-0E43167C0FAB}"/>
              </a:ext>
            </a:extLst>
          </p:cNvPr>
          <p:cNvSpPr>
            <a:spLocks noGrp="1"/>
          </p:cNvSpPr>
          <p:nvPr>
            <p:ph type="pic" sz="quarter" idx="38"/>
          </p:nvPr>
        </p:nvSpPr>
        <p:spPr>
          <a:xfrm>
            <a:off x="6456474" y="736112"/>
            <a:ext cx="1537892" cy="1534840"/>
          </a:xfrm>
          <a:prstGeom prst="ellipse">
            <a:avLst/>
          </a:prstGeom>
          <a:ln w="19050">
            <a:solidFill>
              <a:schemeClr val="accent1"/>
            </a:solidFill>
          </a:ln>
        </p:spPr>
        <p:txBody>
          <a:bodyPr/>
          <a:lstStyle/>
          <a:p>
            <a:endParaRPr lang="en-US"/>
          </a:p>
        </p:txBody>
      </p:sp>
      <p:sp>
        <p:nvSpPr>
          <p:cNvPr id="38" name="Picture Placeholder 5">
            <a:extLst>
              <a:ext uri="{FF2B5EF4-FFF2-40B4-BE49-F238E27FC236}">
                <a16:creationId xmlns:a16="http://schemas.microsoft.com/office/drawing/2014/main" id="{D44AB674-4C73-2B43-963E-D19737407D1B}"/>
              </a:ext>
            </a:extLst>
          </p:cNvPr>
          <p:cNvSpPr>
            <a:spLocks noGrp="1"/>
          </p:cNvSpPr>
          <p:nvPr>
            <p:ph type="pic" sz="quarter" idx="30"/>
          </p:nvPr>
        </p:nvSpPr>
        <p:spPr>
          <a:xfrm>
            <a:off x="578445" y="736112"/>
            <a:ext cx="1537892" cy="1534841"/>
          </a:xfrm>
          <a:prstGeom prst="ellipse">
            <a:avLst/>
          </a:prstGeom>
          <a:ln w="19050">
            <a:solidFill>
              <a:schemeClr val="accent1"/>
            </a:solidFill>
          </a:ln>
        </p:spPr>
        <p:txBody>
          <a:bodyPr/>
          <a:lstStyle/>
          <a:p>
            <a:endParaRPr lang="en-US"/>
          </a:p>
        </p:txBody>
      </p:sp>
      <p:cxnSp>
        <p:nvCxnSpPr>
          <p:cNvPr id="5" name="Straight Connector 4">
            <a:extLst>
              <a:ext uri="{FF2B5EF4-FFF2-40B4-BE49-F238E27FC236}">
                <a16:creationId xmlns:a16="http://schemas.microsoft.com/office/drawing/2014/main" id="{CBAECE01-A90F-354F-84AE-393CAD1D8C16}"/>
              </a:ext>
            </a:extLst>
          </p:cNvPr>
          <p:cNvCxnSpPr>
            <a:cxnSpLocks/>
          </p:cNvCxnSpPr>
          <p:nvPr userDrawn="1"/>
        </p:nvCxnSpPr>
        <p:spPr>
          <a:xfrm>
            <a:off x="583985" y="3454955"/>
            <a:ext cx="11043784"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Content Placeholder 3">
            <a:extLst>
              <a:ext uri="{FF2B5EF4-FFF2-40B4-BE49-F238E27FC236}">
                <a16:creationId xmlns:a16="http://schemas.microsoft.com/office/drawing/2014/main" id="{1347EFDA-D0AA-404B-92BF-D37D4D0840AA}"/>
              </a:ext>
            </a:extLst>
          </p:cNvPr>
          <p:cNvSpPr>
            <a:spLocks noGrp="1"/>
          </p:cNvSpPr>
          <p:nvPr>
            <p:ph sz="half" idx="28" hasCustomPrompt="1"/>
          </p:nvPr>
        </p:nvSpPr>
        <p:spPr>
          <a:xfrm>
            <a:off x="2247134" y="1431398"/>
            <a:ext cx="3485451" cy="1781599"/>
          </a:xfrm>
        </p:spPr>
        <p:txBody>
          <a:bodyPr>
            <a:normAutofit/>
          </a:bodyPr>
          <a:lstStyle>
            <a:lvl1pPr>
              <a:defRPr sz="1067">
                <a:solidFill>
                  <a:schemeClr val="tx1"/>
                </a:solidFill>
              </a:defRPr>
            </a:lvl1pPr>
          </a:lstStyle>
          <a:p>
            <a:pPr lvl="0"/>
            <a:r>
              <a:rPr lang="en-US" dirty="0"/>
              <a:t>Bio copy is Arial at 8pts</a:t>
            </a:r>
          </a:p>
        </p:txBody>
      </p:sp>
      <p:sp>
        <p:nvSpPr>
          <p:cNvPr id="37" name="Text Placeholder 4">
            <a:extLst>
              <a:ext uri="{FF2B5EF4-FFF2-40B4-BE49-F238E27FC236}">
                <a16:creationId xmlns:a16="http://schemas.microsoft.com/office/drawing/2014/main" id="{F0A9A6E2-5A4E-A440-85D9-F0BF6646DD5B}"/>
              </a:ext>
            </a:extLst>
          </p:cNvPr>
          <p:cNvSpPr>
            <a:spLocks noGrp="1"/>
          </p:cNvSpPr>
          <p:nvPr>
            <p:ph type="body" sz="quarter" idx="29" hasCustomPrompt="1"/>
          </p:nvPr>
        </p:nvSpPr>
        <p:spPr>
          <a:xfrm>
            <a:off x="2247135" y="1047018"/>
            <a:ext cx="3485448" cy="257653"/>
          </a:xfrm>
        </p:spPr>
        <p:txBody>
          <a:bodyPr>
            <a:normAutofit/>
          </a:bodyPr>
          <a:lstStyle>
            <a:lvl1pPr>
              <a:defRPr sz="1333" b="1">
                <a:solidFill>
                  <a:schemeClr val="tx1"/>
                </a:solidFill>
              </a:defRPr>
            </a:lvl1pPr>
          </a:lstStyle>
          <a:p>
            <a:pPr lvl="0"/>
            <a:r>
              <a:rPr lang="en-US" dirty="0"/>
              <a:t>Speaker title</a:t>
            </a:r>
          </a:p>
        </p:txBody>
      </p:sp>
      <p:sp>
        <p:nvSpPr>
          <p:cNvPr id="10" name="Text Placeholder 9">
            <a:extLst>
              <a:ext uri="{FF2B5EF4-FFF2-40B4-BE49-F238E27FC236}">
                <a16:creationId xmlns:a16="http://schemas.microsoft.com/office/drawing/2014/main" id="{C37A3589-955B-C44C-A985-A16AB19A7625}"/>
              </a:ext>
            </a:extLst>
          </p:cNvPr>
          <p:cNvSpPr>
            <a:spLocks noGrp="1"/>
          </p:cNvSpPr>
          <p:nvPr>
            <p:ph type="body" sz="quarter" idx="31" hasCustomPrompt="1"/>
          </p:nvPr>
        </p:nvSpPr>
        <p:spPr>
          <a:xfrm>
            <a:off x="2247136" y="736113"/>
            <a:ext cx="3485448" cy="303028"/>
          </a:xfrm>
        </p:spPr>
        <p:txBody>
          <a:bodyPr/>
          <a:lstStyle>
            <a:lvl1pPr>
              <a:defRPr b="1" i="0" cap="all" baseline="0">
                <a:solidFill>
                  <a:schemeClr val="accent1"/>
                </a:solidFill>
                <a:latin typeface="+mn-lt"/>
              </a:defRPr>
            </a:lvl1pPr>
          </a:lstStyle>
          <a:p>
            <a:r>
              <a:rPr lang="en-US" dirty="0"/>
              <a:t>SPEAKER NAME</a:t>
            </a:r>
          </a:p>
        </p:txBody>
      </p:sp>
      <p:sp>
        <p:nvSpPr>
          <p:cNvPr id="40" name="Content Placeholder 3">
            <a:extLst>
              <a:ext uri="{FF2B5EF4-FFF2-40B4-BE49-F238E27FC236}">
                <a16:creationId xmlns:a16="http://schemas.microsoft.com/office/drawing/2014/main" id="{9CCDE359-564D-9749-A758-92B1E3AFDBD4}"/>
              </a:ext>
            </a:extLst>
          </p:cNvPr>
          <p:cNvSpPr>
            <a:spLocks noGrp="1"/>
          </p:cNvSpPr>
          <p:nvPr>
            <p:ph sz="half" idx="32" hasCustomPrompt="1"/>
          </p:nvPr>
        </p:nvSpPr>
        <p:spPr>
          <a:xfrm>
            <a:off x="586249" y="4293330"/>
            <a:ext cx="3485451" cy="1781599"/>
          </a:xfrm>
        </p:spPr>
        <p:txBody>
          <a:bodyPr>
            <a:normAutofit/>
          </a:bodyPr>
          <a:lstStyle>
            <a:lvl1pPr>
              <a:defRPr sz="1067">
                <a:solidFill>
                  <a:schemeClr val="tx1"/>
                </a:solidFill>
              </a:defRPr>
            </a:lvl1pPr>
          </a:lstStyle>
          <a:p>
            <a:pPr lvl="0"/>
            <a:r>
              <a:rPr lang="en-US" dirty="0"/>
              <a:t>Bio copy is Arial at 8pts</a:t>
            </a:r>
          </a:p>
        </p:txBody>
      </p:sp>
      <p:sp>
        <p:nvSpPr>
          <p:cNvPr id="41" name="Text Placeholder 4">
            <a:extLst>
              <a:ext uri="{FF2B5EF4-FFF2-40B4-BE49-F238E27FC236}">
                <a16:creationId xmlns:a16="http://schemas.microsoft.com/office/drawing/2014/main" id="{254903E8-E662-7648-99E3-A95DED9CF699}"/>
              </a:ext>
            </a:extLst>
          </p:cNvPr>
          <p:cNvSpPr>
            <a:spLocks noGrp="1"/>
          </p:cNvSpPr>
          <p:nvPr>
            <p:ph type="body" sz="quarter" idx="33" hasCustomPrompt="1"/>
          </p:nvPr>
        </p:nvSpPr>
        <p:spPr>
          <a:xfrm>
            <a:off x="586249" y="3908950"/>
            <a:ext cx="3485448" cy="257653"/>
          </a:xfrm>
        </p:spPr>
        <p:txBody>
          <a:bodyPr>
            <a:normAutofit/>
          </a:bodyPr>
          <a:lstStyle>
            <a:lvl1pPr>
              <a:defRPr sz="1333" b="1">
                <a:solidFill>
                  <a:schemeClr val="tx1"/>
                </a:solidFill>
              </a:defRPr>
            </a:lvl1pPr>
          </a:lstStyle>
          <a:p>
            <a:pPr lvl="0"/>
            <a:r>
              <a:rPr lang="en-US" dirty="0"/>
              <a:t>Speaker title</a:t>
            </a:r>
          </a:p>
        </p:txBody>
      </p:sp>
      <p:sp>
        <p:nvSpPr>
          <p:cNvPr id="42" name="Text Placeholder 9">
            <a:extLst>
              <a:ext uri="{FF2B5EF4-FFF2-40B4-BE49-F238E27FC236}">
                <a16:creationId xmlns:a16="http://schemas.microsoft.com/office/drawing/2014/main" id="{170E7596-B217-1F4D-B61F-F298B8473FA4}"/>
              </a:ext>
            </a:extLst>
          </p:cNvPr>
          <p:cNvSpPr>
            <a:spLocks noGrp="1"/>
          </p:cNvSpPr>
          <p:nvPr>
            <p:ph type="body" sz="quarter" idx="34" hasCustomPrompt="1"/>
          </p:nvPr>
        </p:nvSpPr>
        <p:spPr>
          <a:xfrm>
            <a:off x="586251" y="3598045"/>
            <a:ext cx="3485448" cy="303028"/>
          </a:xfrm>
        </p:spPr>
        <p:txBody>
          <a:bodyPr/>
          <a:lstStyle>
            <a:lvl1pPr>
              <a:defRPr b="1" i="0" cap="all" baseline="0">
                <a:solidFill>
                  <a:schemeClr val="accent1"/>
                </a:solidFill>
                <a:latin typeface="+mn-lt"/>
              </a:defRPr>
            </a:lvl1pPr>
          </a:lstStyle>
          <a:p>
            <a:r>
              <a:rPr lang="en-US" dirty="0"/>
              <a:t>SPEAKER NAME</a:t>
            </a:r>
          </a:p>
        </p:txBody>
      </p:sp>
      <p:sp>
        <p:nvSpPr>
          <p:cNvPr id="44" name="Content Placeholder 3">
            <a:extLst>
              <a:ext uri="{FF2B5EF4-FFF2-40B4-BE49-F238E27FC236}">
                <a16:creationId xmlns:a16="http://schemas.microsoft.com/office/drawing/2014/main" id="{B1B30404-E374-9D4A-9CB4-C585E5F54186}"/>
              </a:ext>
            </a:extLst>
          </p:cNvPr>
          <p:cNvSpPr>
            <a:spLocks noGrp="1"/>
          </p:cNvSpPr>
          <p:nvPr>
            <p:ph sz="half" idx="36" hasCustomPrompt="1"/>
          </p:nvPr>
        </p:nvSpPr>
        <p:spPr>
          <a:xfrm>
            <a:off x="8125164" y="1431398"/>
            <a:ext cx="3485451" cy="1781599"/>
          </a:xfrm>
        </p:spPr>
        <p:txBody>
          <a:bodyPr>
            <a:normAutofit/>
          </a:bodyPr>
          <a:lstStyle>
            <a:lvl1pPr>
              <a:defRPr sz="1067">
                <a:solidFill>
                  <a:schemeClr val="tx1"/>
                </a:solidFill>
              </a:defRPr>
            </a:lvl1pPr>
          </a:lstStyle>
          <a:p>
            <a:pPr lvl="0"/>
            <a:r>
              <a:rPr lang="en-US" dirty="0"/>
              <a:t>Bio copy is Arial at 8pts</a:t>
            </a:r>
          </a:p>
        </p:txBody>
      </p:sp>
      <p:sp>
        <p:nvSpPr>
          <p:cNvPr id="45" name="Text Placeholder 4">
            <a:extLst>
              <a:ext uri="{FF2B5EF4-FFF2-40B4-BE49-F238E27FC236}">
                <a16:creationId xmlns:a16="http://schemas.microsoft.com/office/drawing/2014/main" id="{0F6DEDD0-1A3D-574E-A757-4BAE97011BD0}"/>
              </a:ext>
            </a:extLst>
          </p:cNvPr>
          <p:cNvSpPr>
            <a:spLocks noGrp="1"/>
          </p:cNvSpPr>
          <p:nvPr>
            <p:ph type="body" sz="quarter" idx="37" hasCustomPrompt="1"/>
          </p:nvPr>
        </p:nvSpPr>
        <p:spPr>
          <a:xfrm>
            <a:off x="8125164" y="1047018"/>
            <a:ext cx="3485448" cy="257653"/>
          </a:xfrm>
        </p:spPr>
        <p:txBody>
          <a:bodyPr>
            <a:normAutofit/>
          </a:bodyPr>
          <a:lstStyle>
            <a:lvl1pPr>
              <a:defRPr sz="1333" b="1">
                <a:solidFill>
                  <a:schemeClr val="tx1"/>
                </a:solidFill>
              </a:defRPr>
            </a:lvl1pPr>
          </a:lstStyle>
          <a:p>
            <a:pPr lvl="0"/>
            <a:r>
              <a:rPr lang="en-US" dirty="0"/>
              <a:t>Speaker title</a:t>
            </a:r>
          </a:p>
        </p:txBody>
      </p:sp>
      <p:sp>
        <p:nvSpPr>
          <p:cNvPr id="47" name="Text Placeholder 9">
            <a:extLst>
              <a:ext uri="{FF2B5EF4-FFF2-40B4-BE49-F238E27FC236}">
                <a16:creationId xmlns:a16="http://schemas.microsoft.com/office/drawing/2014/main" id="{F8239200-5449-9748-B343-ABD0F850A51A}"/>
              </a:ext>
            </a:extLst>
          </p:cNvPr>
          <p:cNvSpPr>
            <a:spLocks noGrp="1"/>
          </p:cNvSpPr>
          <p:nvPr>
            <p:ph type="body" sz="quarter" idx="39" hasCustomPrompt="1"/>
          </p:nvPr>
        </p:nvSpPr>
        <p:spPr>
          <a:xfrm>
            <a:off x="8125165" y="736113"/>
            <a:ext cx="3485448" cy="303028"/>
          </a:xfrm>
        </p:spPr>
        <p:txBody>
          <a:bodyPr/>
          <a:lstStyle>
            <a:lvl1pPr>
              <a:defRPr b="1" i="0" cap="all" baseline="0">
                <a:solidFill>
                  <a:schemeClr val="accent1"/>
                </a:solidFill>
                <a:latin typeface="+mn-lt"/>
              </a:defRPr>
            </a:lvl1pPr>
          </a:lstStyle>
          <a:p>
            <a:r>
              <a:rPr lang="en-US" dirty="0"/>
              <a:t>SPEAKER NAME</a:t>
            </a:r>
          </a:p>
        </p:txBody>
      </p:sp>
      <p:sp>
        <p:nvSpPr>
          <p:cNvPr id="48" name="Content Placeholder 3">
            <a:extLst>
              <a:ext uri="{FF2B5EF4-FFF2-40B4-BE49-F238E27FC236}">
                <a16:creationId xmlns:a16="http://schemas.microsoft.com/office/drawing/2014/main" id="{F59DE951-0DBC-0846-95EB-FFC654617B2F}"/>
              </a:ext>
            </a:extLst>
          </p:cNvPr>
          <p:cNvSpPr>
            <a:spLocks noGrp="1"/>
          </p:cNvSpPr>
          <p:nvPr>
            <p:ph sz="half" idx="40" hasCustomPrompt="1"/>
          </p:nvPr>
        </p:nvSpPr>
        <p:spPr>
          <a:xfrm>
            <a:off x="6452340" y="4293330"/>
            <a:ext cx="3485451" cy="1781599"/>
          </a:xfrm>
        </p:spPr>
        <p:txBody>
          <a:bodyPr>
            <a:normAutofit/>
          </a:bodyPr>
          <a:lstStyle>
            <a:lvl1pPr>
              <a:defRPr sz="1067">
                <a:solidFill>
                  <a:schemeClr val="tx1"/>
                </a:solidFill>
              </a:defRPr>
            </a:lvl1pPr>
          </a:lstStyle>
          <a:p>
            <a:pPr lvl="0"/>
            <a:r>
              <a:rPr lang="en-US" dirty="0"/>
              <a:t>Bio copy is Arial at 8pts</a:t>
            </a:r>
          </a:p>
        </p:txBody>
      </p:sp>
      <p:sp>
        <p:nvSpPr>
          <p:cNvPr id="49" name="Text Placeholder 4">
            <a:extLst>
              <a:ext uri="{FF2B5EF4-FFF2-40B4-BE49-F238E27FC236}">
                <a16:creationId xmlns:a16="http://schemas.microsoft.com/office/drawing/2014/main" id="{863A8223-5C32-B74C-8449-25744121366B}"/>
              </a:ext>
            </a:extLst>
          </p:cNvPr>
          <p:cNvSpPr>
            <a:spLocks noGrp="1"/>
          </p:cNvSpPr>
          <p:nvPr>
            <p:ph type="body" sz="quarter" idx="41" hasCustomPrompt="1"/>
          </p:nvPr>
        </p:nvSpPr>
        <p:spPr>
          <a:xfrm>
            <a:off x="6452340" y="3908950"/>
            <a:ext cx="3485448" cy="257653"/>
          </a:xfrm>
        </p:spPr>
        <p:txBody>
          <a:bodyPr>
            <a:normAutofit/>
          </a:bodyPr>
          <a:lstStyle>
            <a:lvl1pPr>
              <a:defRPr sz="1333" b="1">
                <a:solidFill>
                  <a:schemeClr val="tx1"/>
                </a:solidFill>
              </a:defRPr>
            </a:lvl1pPr>
          </a:lstStyle>
          <a:p>
            <a:pPr lvl="0"/>
            <a:r>
              <a:rPr lang="en-US" dirty="0"/>
              <a:t>Speaker title</a:t>
            </a:r>
          </a:p>
        </p:txBody>
      </p:sp>
      <p:sp>
        <p:nvSpPr>
          <p:cNvPr id="50" name="Text Placeholder 9">
            <a:extLst>
              <a:ext uri="{FF2B5EF4-FFF2-40B4-BE49-F238E27FC236}">
                <a16:creationId xmlns:a16="http://schemas.microsoft.com/office/drawing/2014/main" id="{918CDF96-87CE-784C-B28C-784D85E5A553}"/>
              </a:ext>
            </a:extLst>
          </p:cNvPr>
          <p:cNvSpPr>
            <a:spLocks noGrp="1"/>
          </p:cNvSpPr>
          <p:nvPr>
            <p:ph type="body" sz="quarter" idx="42" hasCustomPrompt="1"/>
          </p:nvPr>
        </p:nvSpPr>
        <p:spPr>
          <a:xfrm>
            <a:off x="6452341" y="3598045"/>
            <a:ext cx="3485448" cy="303028"/>
          </a:xfrm>
        </p:spPr>
        <p:txBody>
          <a:bodyPr/>
          <a:lstStyle>
            <a:lvl1pPr>
              <a:defRPr b="1" i="0" cap="all" baseline="0">
                <a:solidFill>
                  <a:schemeClr val="accent1"/>
                </a:solidFill>
                <a:latin typeface="+mn-lt"/>
              </a:defRPr>
            </a:lvl1pPr>
          </a:lstStyle>
          <a:p>
            <a:r>
              <a:rPr lang="en-US" dirty="0"/>
              <a:t>SPEAKER NAME</a:t>
            </a:r>
          </a:p>
        </p:txBody>
      </p:sp>
      <p:cxnSp>
        <p:nvCxnSpPr>
          <p:cNvPr id="28" name="Straight Connector 27">
            <a:extLst>
              <a:ext uri="{FF2B5EF4-FFF2-40B4-BE49-F238E27FC236}">
                <a16:creationId xmlns:a16="http://schemas.microsoft.com/office/drawing/2014/main" id="{94933B37-A120-7A4D-AA84-4B2D9103D561}"/>
              </a:ext>
            </a:extLst>
          </p:cNvPr>
          <p:cNvCxnSpPr>
            <a:cxnSpLocks/>
          </p:cNvCxnSpPr>
          <p:nvPr userDrawn="1"/>
        </p:nvCxnSpPr>
        <p:spPr>
          <a:xfrm flipV="1">
            <a:off x="6027063" y="593023"/>
            <a:ext cx="0" cy="5489791"/>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1BCB53E3-B0E9-534A-980C-D7C215BE8609}"/>
              </a:ext>
            </a:extLst>
          </p:cNvPr>
          <p:cNvSpPr/>
          <p:nvPr userDrawn="1"/>
        </p:nvSpPr>
        <p:spPr>
          <a:xfrm>
            <a:off x="1" y="6271848"/>
            <a:ext cx="12191111" cy="5861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Footer Placeholder 4">
            <a:extLst>
              <a:ext uri="{FF2B5EF4-FFF2-40B4-BE49-F238E27FC236}">
                <a16:creationId xmlns:a16="http://schemas.microsoft.com/office/drawing/2014/main" id="{A46BDAA7-4D20-994C-9DF7-B41DA8260206}"/>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a:solidFill>
                  <a:schemeClr val="bg1"/>
                </a:solidFill>
                <a:latin typeface="+mn-lt"/>
              </a:defRPr>
            </a:lvl1pPr>
          </a:lstStyle>
          <a:p>
            <a:endParaRPr lang="en-US" dirty="0"/>
          </a:p>
        </p:txBody>
      </p:sp>
      <p:sp>
        <p:nvSpPr>
          <p:cNvPr id="30" name="Slide Number Placeholder 5">
            <a:extLst>
              <a:ext uri="{FF2B5EF4-FFF2-40B4-BE49-F238E27FC236}">
                <a16:creationId xmlns:a16="http://schemas.microsoft.com/office/drawing/2014/main" id="{E4F39A5B-4892-9341-848A-CC1C986FE090}"/>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bg1"/>
                </a:solidFill>
                <a:latin typeface="+mn-lt"/>
              </a:defRPr>
            </a:lvl1pPr>
          </a:lstStyle>
          <a:p>
            <a:fld id="{0E35BBB0-73A1-954D-9854-C6F827AED934}" type="slidenum">
              <a:rPr lang="en-US" smtClean="0"/>
              <a:pPr/>
              <a:t>‹#›</a:t>
            </a:fld>
            <a:endParaRPr lang="en-US" dirty="0"/>
          </a:p>
        </p:txBody>
      </p:sp>
      <p:cxnSp>
        <p:nvCxnSpPr>
          <p:cNvPr id="31" name="Straight Connector 30">
            <a:extLst>
              <a:ext uri="{FF2B5EF4-FFF2-40B4-BE49-F238E27FC236}">
                <a16:creationId xmlns:a16="http://schemas.microsoft.com/office/drawing/2014/main" id="{7F609EFF-D0D4-D74D-BFE0-9EC5949B21A4}"/>
              </a:ext>
            </a:extLst>
          </p:cNvPr>
          <p:cNvCxnSpPr>
            <a:cxnSpLocks/>
          </p:cNvCxnSpPr>
          <p:nvPr userDrawn="1"/>
        </p:nvCxnSpPr>
        <p:spPr>
          <a:xfrm>
            <a:off x="11367911" y="6356351"/>
            <a:ext cx="0" cy="3651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Picture Placeholder 10">
            <a:extLst>
              <a:ext uri="{FF2B5EF4-FFF2-40B4-BE49-F238E27FC236}">
                <a16:creationId xmlns:a16="http://schemas.microsoft.com/office/drawing/2014/main" id="{EB733357-00BC-4B40-958F-84EA067FFAF3}"/>
              </a:ext>
            </a:extLst>
          </p:cNvPr>
          <p:cNvSpPr>
            <a:spLocks noGrp="1"/>
          </p:cNvSpPr>
          <p:nvPr>
            <p:ph type="pic" sz="quarter" idx="12" hasCustomPrompt="1"/>
          </p:nvPr>
        </p:nvSpPr>
        <p:spPr>
          <a:xfrm>
            <a:off x="9902027" y="6356351"/>
            <a:ext cx="1326984" cy="365125"/>
          </a:xfrm>
        </p:spPr>
        <p:txBody>
          <a:bodyPr/>
          <a:lstStyle>
            <a:lvl1pPr>
              <a:defRPr>
                <a:solidFill>
                  <a:schemeClr val="bg1"/>
                </a:solidFill>
                <a:latin typeface="+mn-lt"/>
              </a:defRPr>
            </a:lvl1pPr>
          </a:lstStyle>
          <a:p>
            <a:r>
              <a:rPr lang="en-US" dirty="0"/>
              <a:t>Logo</a:t>
            </a:r>
          </a:p>
        </p:txBody>
      </p:sp>
      <p:sp>
        <p:nvSpPr>
          <p:cNvPr id="33" name="Text Placeholder 5">
            <a:extLst>
              <a:ext uri="{FF2B5EF4-FFF2-40B4-BE49-F238E27FC236}">
                <a16:creationId xmlns:a16="http://schemas.microsoft.com/office/drawing/2014/main" id="{408877F4-239D-C44C-A6CD-4F9550F39B67}"/>
              </a:ext>
            </a:extLst>
          </p:cNvPr>
          <p:cNvSpPr>
            <a:spLocks noGrp="1"/>
          </p:cNvSpPr>
          <p:nvPr>
            <p:ph type="body" sz="quarter" idx="13" hasCustomPrompt="1"/>
          </p:nvPr>
        </p:nvSpPr>
        <p:spPr>
          <a:xfrm>
            <a:off x="8248155" y="6356352"/>
            <a:ext cx="1600861" cy="365125"/>
          </a:xfrm>
        </p:spPr>
        <p:txBody>
          <a:bodyPr anchor="ctr">
            <a:normAutofit/>
          </a:bodyPr>
          <a:lstStyle>
            <a:lvl1pPr algn="r">
              <a:defRPr sz="1067">
                <a:solidFill>
                  <a:schemeClr val="bg1"/>
                </a:solidFill>
                <a:latin typeface="+mn-lt"/>
              </a:defRPr>
            </a:lvl1pPr>
          </a:lstStyle>
          <a:p>
            <a:pPr lvl="0"/>
            <a:r>
              <a:rPr lang="en-US" dirty="0"/>
              <a:t>Sponsored by:</a:t>
            </a:r>
          </a:p>
        </p:txBody>
      </p:sp>
      <p:pic>
        <p:nvPicPr>
          <p:cNvPr id="26" name="Picture 25">
            <a:extLst>
              <a:ext uri="{FF2B5EF4-FFF2-40B4-BE49-F238E27FC236}">
                <a16:creationId xmlns:a16="http://schemas.microsoft.com/office/drawing/2014/main" id="{23C44018-5A6A-5A40-9C33-3213EA99DA6E}"/>
              </a:ext>
            </a:extLst>
          </p:cNvPr>
          <p:cNvPicPr>
            <a:picLocks noChangeAspect="1"/>
          </p:cNvPicPr>
          <p:nvPr userDrawn="1"/>
        </p:nvPicPr>
        <p:blipFill>
          <a:blip r:embed="rId2"/>
          <a:stretch>
            <a:fillRect/>
          </a:stretch>
        </p:blipFill>
        <p:spPr>
          <a:xfrm>
            <a:off x="11333528" y="123552"/>
            <a:ext cx="715037" cy="385661"/>
          </a:xfrm>
          <a:prstGeom prst="rect">
            <a:avLst/>
          </a:prstGeom>
        </p:spPr>
      </p:pic>
    </p:spTree>
    <p:extLst>
      <p:ext uri="{BB962C8B-B14F-4D97-AF65-F5344CB8AC3E}">
        <p14:creationId xmlns:p14="http://schemas.microsoft.com/office/powerpoint/2010/main" val="420562890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33442-A02A-2F77-7BEA-62D1180487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61D619-66E2-B04C-FBCB-EC99BDEA15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38E2D8-DF91-24A0-5F62-EE2DE79E567F}"/>
              </a:ext>
            </a:extLst>
          </p:cNvPr>
          <p:cNvSpPr>
            <a:spLocks noGrp="1"/>
          </p:cNvSpPr>
          <p:nvPr>
            <p:ph type="dt" sz="half" idx="10"/>
          </p:nvPr>
        </p:nvSpPr>
        <p:spPr/>
        <p:txBody>
          <a:bodyPr/>
          <a:lstStyle/>
          <a:p>
            <a:fld id="{A9FAFADE-5476-4A4A-A8FE-2CE78A129FF0}" type="datetimeFigureOut">
              <a:rPr lang="en-US" smtClean="0"/>
              <a:t>11/11/2023</a:t>
            </a:fld>
            <a:endParaRPr lang="en-US"/>
          </a:p>
        </p:txBody>
      </p:sp>
      <p:sp>
        <p:nvSpPr>
          <p:cNvPr id="5" name="Footer Placeholder 4">
            <a:extLst>
              <a:ext uri="{FF2B5EF4-FFF2-40B4-BE49-F238E27FC236}">
                <a16:creationId xmlns:a16="http://schemas.microsoft.com/office/drawing/2014/main" id="{149856D3-5B4C-83A4-AE1F-C233CDB922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F30D84-0D17-F603-EC73-4D4D1FDA18BB}"/>
              </a:ext>
            </a:extLst>
          </p:cNvPr>
          <p:cNvSpPr>
            <a:spLocks noGrp="1"/>
          </p:cNvSpPr>
          <p:nvPr>
            <p:ph type="sldNum" sz="quarter" idx="12"/>
          </p:nvPr>
        </p:nvSpPr>
        <p:spPr/>
        <p:txBody>
          <a:bodyPr/>
          <a:lstStyle/>
          <a:p>
            <a:fld id="{35AA5FA1-97B3-45A3-9766-750EC7D3D27C}" type="slidenum">
              <a:rPr lang="en-US" smtClean="0"/>
              <a:t>‹#›</a:t>
            </a:fld>
            <a:endParaRPr lang="en-US"/>
          </a:p>
        </p:txBody>
      </p:sp>
    </p:spTree>
    <p:extLst>
      <p:ext uri="{BB962C8B-B14F-4D97-AF65-F5344CB8AC3E}">
        <p14:creationId xmlns:p14="http://schemas.microsoft.com/office/powerpoint/2010/main" val="42940896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3985" y="819631"/>
            <a:ext cx="9104960" cy="621243"/>
          </a:xfrm>
        </p:spPr>
        <p:txBody>
          <a:bodyPr/>
          <a:lstStyle>
            <a:lvl1pPr>
              <a:defRPr>
                <a:solidFill>
                  <a:schemeClr val="tx1"/>
                </a:solidFill>
              </a:defRPr>
            </a:lvl1pPr>
          </a:lstStyle>
          <a:p>
            <a:r>
              <a:rPr lang="en-US" dirty="0"/>
              <a:t>TITLE IS ALL CAPS AT 25 – 30PTS</a:t>
            </a:r>
          </a:p>
        </p:txBody>
      </p:sp>
      <p:sp>
        <p:nvSpPr>
          <p:cNvPr id="3" name="Content Placeholder 2"/>
          <p:cNvSpPr>
            <a:spLocks noGrp="1"/>
          </p:cNvSpPr>
          <p:nvPr>
            <p:ph idx="1" hasCustomPrompt="1"/>
          </p:nvPr>
        </p:nvSpPr>
        <p:spPr>
          <a:xfrm>
            <a:off x="583987" y="2049077"/>
            <a:ext cx="7950413" cy="3824185"/>
          </a:xfrm>
        </p:spPr>
        <p:txBody>
          <a:bodyPr/>
          <a:lstStyle/>
          <a:p>
            <a:pPr lvl="0"/>
            <a:r>
              <a:rPr lang="en-US" dirty="0"/>
              <a:t>Body copy is Arial at 12pts</a:t>
            </a:r>
          </a:p>
        </p:txBody>
      </p:sp>
      <p:sp>
        <p:nvSpPr>
          <p:cNvPr id="12" name="Text Placeholder 4">
            <a:extLst>
              <a:ext uri="{FF2B5EF4-FFF2-40B4-BE49-F238E27FC236}">
                <a16:creationId xmlns:a16="http://schemas.microsoft.com/office/drawing/2014/main" id="{6DC98DEA-6D76-4A43-B147-9AD2CA56B747}"/>
              </a:ext>
            </a:extLst>
          </p:cNvPr>
          <p:cNvSpPr>
            <a:spLocks noGrp="1"/>
          </p:cNvSpPr>
          <p:nvPr>
            <p:ph type="body" sz="quarter" idx="23" hasCustomPrompt="1"/>
          </p:nvPr>
        </p:nvSpPr>
        <p:spPr>
          <a:xfrm>
            <a:off x="592836" y="1440874"/>
            <a:ext cx="9096109" cy="428813"/>
          </a:xfrm>
        </p:spPr>
        <p:txBody>
          <a:bodyPr>
            <a:normAutofit/>
          </a:bodyPr>
          <a:lstStyle>
            <a:lvl1pPr>
              <a:defRPr sz="2133" b="1">
                <a:solidFill>
                  <a:schemeClr val="tx1"/>
                </a:solidFill>
              </a:defRPr>
            </a:lvl1pPr>
          </a:lstStyle>
          <a:p>
            <a:pPr lvl="0"/>
            <a:r>
              <a:rPr lang="en-US" dirty="0"/>
              <a:t>Subtitle is Arial Bold at 16pt</a:t>
            </a:r>
          </a:p>
        </p:txBody>
      </p:sp>
      <p:sp>
        <p:nvSpPr>
          <p:cNvPr id="13" name="Rectangle 12">
            <a:extLst>
              <a:ext uri="{FF2B5EF4-FFF2-40B4-BE49-F238E27FC236}">
                <a16:creationId xmlns:a16="http://schemas.microsoft.com/office/drawing/2014/main" id="{4EA4FD0A-CC71-0E48-8282-25BE57F29E74}"/>
              </a:ext>
            </a:extLst>
          </p:cNvPr>
          <p:cNvSpPr/>
          <p:nvPr userDrawn="1"/>
        </p:nvSpPr>
        <p:spPr>
          <a:xfrm>
            <a:off x="1" y="6271848"/>
            <a:ext cx="12191111" cy="5861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Footer Placeholder 4">
            <a:extLst>
              <a:ext uri="{FF2B5EF4-FFF2-40B4-BE49-F238E27FC236}">
                <a16:creationId xmlns:a16="http://schemas.microsoft.com/office/drawing/2014/main" id="{B193F017-EA19-7442-9BB0-474F22193C0C}"/>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a:solidFill>
                  <a:schemeClr val="bg1"/>
                </a:solidFill>
                <a:latin typeface="+mn-lt"/>
              </a:defRPr>
            </a:lvl1pPr>
          </a:lstStyle>
          <a:p>
            <a:endParaRPr lang="en-US" dirty="0"/>
          </a:p>
        </p:txBody>
      </p:sp>
      <p:sp>
        <p:nvSpPr>
          <p:cNvPr id="23" name="Slide Number Placeholder 5">
            <a:extLst>
              <a:ext uri="{FF2B5EF4-FFF2-40B4-BE49-F238E27FC236}">
                <a16:creationId xmlns:a16="http://schemas.microsoft.com/office/drawing/2014/main" id="{273F7D3E-5CDA-4840-AA44-2AB4E261E041}"/>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bg1"/>
                </a:solidFill>
                <a:latin typeface="+mn-lt"/>
              </a:defRPr>
            </a:lvl1pPr>
          </a:lstStyle>
          <a:p>
            <a:fld id="{0E35BBB0-73A1-954D-9854-C6F827AED934}" type="slidenum">
              <a:rPr lang="en-US" smtClean="0"/>
              <a:pPr/>
              <a:t>‹#›</a:t>
            </a:fld>
            <a:endParaRPr lang="en-US" dirty="0"/>
          </a:p>
        </p:txBody>
      </p:sp>
      <p:cxnSp>
        <p:nvCxnSpPr>
          <p:cNvPr id="24" name="Straight Connector 23">
            <a:extLst>
              <a:ext uri="{FF2B5EF4-FFF2-40B4-BE49-F238E27FC236}">
                <a16:creationId xmlns:a16="http://schemas.microsoft.com/office/drawing/2014/main" id="{A975C766-C30F-5445-9526-2CE36881A024}"/>
              </a:ext>
            </a:extLst>
          </p:cNvPr>
          <p:cNvCxnSpPr>
            <a:cxnSpLocks/>
          </p:cNvCxnSpPr>
          <p:nvPr userDrawn="1"/>
        </p:nvCxnSpPr>
        <p:spPr>
          <a:xfrm>
            <a:off x="11367911" y="6356351"/>
            <a:ext cx="0" cy="3651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Picture Placeholder 10">
            <a:extLst>
              <a:ext uri="{FF2B5EF4-FFF2-40B4-BE49-F238E27FC236}">
                <a16:creationId xmlns:a16="http://schemas.microsoft.com/office/drawing/2014/main" id="{59E3429F-98DB-7A4C-B73A-11BAF0B8C2A0}"/>
              </a:ext>
            </a:extLst>
          </p:cNvPr>
          <p:cNvSpPr>
            <a:spLocks noGrp="1"/>
          </p:cNvSpPr>
          <p:nvPr>
            <p:ph type="pic" sz="quarter" idx="12" hasCustomPrompt="1"/>
          </p:nvPr>
        </p:nvSpPr>
        <p:spPr>
          <a:xfrm>
            <a:off x="9902027" y="6356351"/>
            <a:ext cx="1326984" cy="365125"/>
          </a:xfrm>
        </p:spPr>
        <p:txBody>
          <a:bodyPr/>
          <a:lstStyle>
            <a:lvl1pPr>
              <a:defRPr>
                <a:solidFill>
                  <a:schemeClr val="bg1"/>
                </a:solidFill>
              </a:defRPr>
            </a:lvl1pPr>
          </a:lstStyle>
          <a:p>
            <a:r>
              <a:rPr lang="en-US" dirty="0"/>
              <a:t>Logo</a:t>
            </a:r>
          </a:p>
        </p:txBody>
      </p:sp>
      <p:sp>
        <p:nvSpPr>
          <p:cNvPr id="26" name="Text Placeholder 5">
            <a:extLst>
              <a:ext uri="{FF2B5EF4-FFF2-40B4-BE49-F238E27FC236}">
                <a16:creationId xmlns:a16="http://schemas.microsoft.com/office/drawing/2014/main" id="{F1748314-5DB7-A74F-8D02-592833BCA787}"/>
              </a:ext>
            </a:extLst>
          </p:cNvPr>
          <p:cNvSpPr>
            <a:spLocks noGrp="1"/>
          </p:cNvSpPr>
          <p:nvPr>
            <p:ph type="body" sz="quarter" idx="13" hasCustomPrompt="1"/>
          </p:nvPr>
        </p:nvSpPr>
        <p:spPr>
          <a:xfrm>
            <a:off x="8248155" y="6356352"/>
            <a:ext cx="1600861" cy="365125"/>
          </a:xfrm>
        </p:spPr>
        <p:txBody>
          <a:bodyPr anchor="ctr">
            <a:normAutofit/>
          </a:bodyPr>
          <a:lstStyle>
            <a:lvl1pPr algn="r">
              <a:defRPr sz="1067">
                <a:solidFill>
                  <a:schemeClr val="bg1"/>
                </a:solidFill>
              </a:defRPr>
            </a:lvl1pPr>
          </a:lstStyle>
          <a:p>
            <a:pPr lvl="0"/>
            <a:r>
              <a:rPr lang="en-US" dirty="0"/>
              <a:t>Sponsored by:</a:t>
            </a:r>
          </a:p>
        </p:txBody>
      </p:sp>
      <p:pic>
        <p:nvPicPr>
          <p:cNvPr id="11" name="Picture 10">
            <a:extLst>
              <a:ext uri="{FF2B5EF4-FFF2-40B4-BE49-F238E27FC236}">
                <a16:creationId xmlns:a16="http://schemas.microsoft.com/office/drawing/2014/main" id="{19351656-244C-E044-8660-FCA2FCD0B887}"/>
              </a:ext>
            </a:extLst>
          </p:cNvPr>
          <p:cNvPicPr>
            <a:picLocks noChangeAspect="1"/>
          </p:cNvPicPr>
          <p:nvPr userDrawn="1"/>
        </p:nvPicPr>
        <p:blipFill>
          <a:blip r:embed="rId2"/>
          <a:stretch>
            <a:fillRect/>
          </a:stretch>
        </p:blipFill>
        <p:spPr>
          <a:xfrm>
            <a:off x="11333528" y="123552"/>
            <a:ext cx="715037" cy="385661"/>
          </a:xfrm>
          <a:prstGeom prst="rect">
            <a:avLst/>
          </a:prstGeom>
        </p:spPr>
      </p:pic>
    </p:spTree>
    <p:extLst>
      <p:ext uri="{BB962C8B-B14F-4D97-AF65-F5344CB8AC3E}">
        <p14:creationId xmlns:p14="http://schemas.microsoft.com/office/powerpoint/2010/main" val="831332382"/>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idebar">
    <p:bg>
      <p:bgPr>
        <a:solidFill>
          <a:schemeClr val="bg1"/>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FDEAEA93-D51E-DF22-7A64-AC52BFA21B14}"/>
              </a:ext>
            </a:extLst>
          </p:cNvPr>
          <p:cNvSpPr/>
          <p:nvPr userDrawn="1"/>
        </p:nvSpPr>
        <p:spPr>
          <a:xfrm>
            <a:off x="6752494" y="-1"/>
            <a:ext cx="5439509" cy="7884204"/>
          </a:xfrm>
          <a:custGeom>
            <a:avLst/>
            <a:gdLst>
              <a:gd name="connsiteX0" fmla="*/ 2754 w 4079632"/>
              <a:gd name="connsiteY0" fmla="*/ 0 h 5913153"/>
              <a:gd name="connsiteX1" fmla="*/ 4079632 w 4079632"/>
              <a:gd name="connsiteY1" fmla="*/ 0 h 5913153"/>
              <a:gd name="connsiteX2" fmla="*/ 4079632 w 4079632"/>
              <a:gd name="connsiteY2" fmla="*/ 5913153 h 5913153"/>
              <a:gd name="connsiteX3" fmla="*/ 4079630 w 4079632"/>
              <a:gd name="connsiteY3" fmla="*/ 5913153 h 5913153"/>
              <a:gd name="connsiteX4" fmla="*/ 4079630 w 4079632"/>
              <a:gd name="connsiteY4" fmla="*/ 5143501 h 5913153"/>
              <a:gd name="connsiteX5" fmla="*/ 1834543 w 4079632"/>
              <a:gd name="connsiteY5" fmla="*/ 5143501 h 5913153"/>
              <a:gd name="connsiteX6" fmla="*/ 1691848 w 4079632"/>
              <a:gd name="connsiteY6" fmla="*/ 4972659 h 5913153"/>
              <a:gd name="connsiteX7" fmla="*/ 1501616 w 4079632"/>
              <a:gd name="connsiteY7" fmla="*/ 4725324 h 5913153"/>
              <a:gd name="connsiteX8" fmla="*/ 0 w 4079632"/>
              <a:gd name="connsiteY8" fmla="*/ 204299 h 591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9632" h="5913153">
                <a:moveTo>
                  <a:pt x="2754" y="0"/>
                </a:moveTo>
                <a:lnTo>
                  <a:pt x="4079632" y="0"/>
                </a:lnTo>
                <a:lnTo>
                  <a:pt x="4079632" y="5913153"/>
                </a:lnTo>
                <a:lnTo>
                  <a:pt x="4079630" y="5913153"/>
                </a:lnTo>
                <a:lnTo>
                  <a:pt x="4079630" y="5143501"/>
                </a:lnTo>
                <a:lnTo>
                  <a:pt x="1834543" y="5143501"/>
                </a:lnTo>
                <a:lnTo>
                  <a:pt x="1691848" y="4972659"/>
                </a:lnTo>
                <a:cubicBezTo>
                  <a:pt x="1627002" y="4891775"/>
                  <a:pt x="1563572" y="4809324"/>
                  <a:pt x="1501616" y="4725324"/>
                </a:cubicBezTo>
                <a:cubicBezTo>
                  <a:pt x="510313" y="3381319"/>
                  <a:pt x="9307" y="1794248"/>
                  <a:pt x="0" y="204299"/>
                </a:cubicBezTo>
                <a:close/>
              </a:path>
            </a:pathLst>
          </a:custGeom>
          <a:gradFill>
            <a:gsLst>
              <a:gs pos="0">
                <a:schemeClr val="accent2"/>
              </a:gs>
              <a:gs pos="5000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 name="Title 1"/>
          <p:cNvSpPr>
            <a:spLocks noGrp="1"/>
          </p:cNvSpPr>
          <p:nvPr>
            <p:ph type="title" hasCustomPrompt="1"/>
          </p:nvPr>
        </p:nvSpPr>
        <p:spPr>
          <a:xfrm>
            <a:off x="583987" y="819631"/>
            <a:ext cx="6431409" cy="1229445"/>
          </a:xfrm>
        </p:spPr>
        <p:txBody>
          <a:bodyPr/>
          <a:lstStyle>
            <a:lvl1pPr>
              <a:defRPr>
                <a:solidFill>
                  <a:schemeClr val="tx1"/>
                </a:solidFill>
              </a:defRPr>
            </a:lvl1pPr>
          </a:lstStyle>
          <a:p>
            <a:r>
              <a:rPr lang="en-US" dirty="0"/>
              <a:t>TITLE IS ALL CAPS AT </a:t>
            </a:r>
            <a:br>
              <a:rPr lang="en-US" dirty="0"/>
            </a:br>
            <a:r>
              <a:rPr lang="en-US" dirty="0"/>
              <a:t>25-30PTS</a:t>
            </a:r>
          </a:p>
        </p:txBody>
      </p:sp>
      <p:sp>
        <p:nvSpPr>
          <p:cNvPr id="3" name="Content Placeholder 2"/>
          <p:cNvSpPr>
            <a:spLocks noGrp="1"/>
          </p:cNvSpPr>
          <p:nvPr>
            <p:ph idx="1" hasCustomPrompt="1"/>
          </p:nvPr>
        </p:nvSpPr>
        <p:spPr>
          <a:xfrm>
            <a:off x="583989" y="2049077"/>
            <a:ext cx="6431409" cy="4127887"/>
          </a:xfrm>
        </p:spPr>
        <p:txBody>
          <a:bodyPr/>
          <a:lstStyle/>
          <a:p>
            <a:pPr lvl="0"/>
            <a:r>
              <a:rPr lang="en-US" dirty="0"/>
              <a:t>Body copy is Arial at 12pts</a:t>
            </a:r>
          </a:p>
        </p:txBody>
      </p:sp>
      <p:sp>
        <p:nvSpPr>
          <p:cNvPr id="8" name="Content Placeholder 7">
            <a:extLst>
              <a:ext uri="{FF2B5EF4-FFF2-40B4-BE49-F238E27FC236}">
                <a16:creationId xmlns:a16="http://schemas.microsoft.com/office/drawing/2014/main" id="{33BCCF38-2231-F649-A3B9-F89E71CCE29E}"/>
              </a:ext>
            </a:extLst>
          </p:cNvPr>
          <p:cNvSpPr>
            <a:spLocks noGrp="1"/>
          </p:cNvSpPr>
          <p:nvPr>
            <p:ph sz="quarter" idx="13"/>
          </p:nvPr>
        </p:nvSpPr>
        <p:spPr>
          <a:xfrm>
            <a:off x="8420101" y="819630"/>
            <a:ext cx="3187912" cy="5085871"/>
          </a:xfr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B03E27E2-3451-C846-B98C-5A73FA597564}"/>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b="0" i="0">
                <a:solidFill>
                  <a:schemeClr val="tx1">
                    <a:tint val="75000"/>
                  </a:schemeClr>
                </a:solidFill>
                <a:latin typeface="Arial" panose="020B0604020202020204" pitchFamily="34" charset="0"/>
              </a:defRPr>
            </a:lvl1pPr>
          </a:lstStyle>
          <a:p>
            <a:endParaRPr lang="en-US" dirty="0"/>
          </a:p>
        </p:txBody>
      </p:sp>
      <p:pic>
        <p:nvPicPr>
          <p:cNvPr id="12" name="Picture 11" descr="Logo&#10;&#10;Description automatically generated">
            <a:extLst>
              <a:ext uri="{FF2B5EF4-FFF2-40B4-BE49-F238E27FC236}">
                <a16:creationId xmlns:a16="http://schemas.microsoft.com/office/drawing/2014/main" id="{F247F3C8-B7B8-C547-9E76-01BF767FF777}"/>
              </a:ext>
            </a:extLst>
          </p:cNvPr>
          <p:cNvPicPr>
            <a:picLocks noChangeAspect="1"/>
          </p:cNvPicPr>
          <p:nvPr userDrawn="1"/>
        </p:nvPicPr>
        <p:blipFill>
          <a:blip r:embed="rId2"/>
          <a:stretch>
            <a:fillRect/>
          </a:stretch>
        </p:blipFill>
        <p:spPr>
          <a:xfrm>
            <a:off x="11333528" y="123552"/>
            <a:ext cx="715037" cy="386789"/>
          </a:xfrm>
          <a:prstGeom prst="rect">
            <a:avLst/>
          </a:prstGeom>
        </p:spPr>
      </p:pic>
    </p:spTree>
    <p:extLst>
      <p:ext uri="{BB962C8B-B14F-4D97-AF65-F5344CB8AC3E}">
        <p14:creationId xmlns:p14="http://schemas.microsoft.com/office/powerpoint/2010/main" val="1148621223"/>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3987" y="819631"/>
            <a:ext cx="11024027" cy="1234944"/>
          </a:xfrm>
        </p:spPr>
        <p:txBody>
          <a:bodyPr/>
          <a:lstStyle/>
          <a:p>
            <a:r>
              <a:rPr lang="en-US" dirty="0"/>
              <a:t>TITLE IS ALL CAPS AT 25-30PTS</a:t>
            </a:r>
          </a:p>
        </p:txBody>
      </p:sp>
      <p:sp>
        <p:nvSpPr>
          <p:cNvPr id="3" name="Content Placeholder 2"/>
          <p:cNvSpPr>
            <a:spLocks noGrp="1"/>
          </p:cNvSpPr>
          <p:nvPr>
            <p:ph sz="half" idx="1" hasCustomPrompt="1"/>
          </p:nvPr>
        </p:nvSpPr>
        <p:spPr>
          <a:xfrm>
            <a:off x="583987" y="2054577"/>
            <a:ext cx="5346807" cy="4122387"/>
          </a:xfrm>
        </p:spPr>
        <p:txBody>
          <a:bodyPr/>
          <a:lstStyle/>
          <a:p>
            <a:pPr lvl="0"/>
            <a:r>
              <a:rPr lang="en-US" dirty="0"/>
              <a:t>Body copy is Arial at 12pts</a:t>
            </a:r>
          </a:p>
        </p:txBody>
      </p:sp>
      <p:sp>
        <p:nvSpPr>
          <p:cNvPr id="4" name="Content Placeholder 3"/>
          <p:cNvSpPr>
            <a:spLocks noGrp="1"/>
          </p:cNvSpPr>
          <p:nvPr>
            <p:ph sz="half" idx="2" hasCustomPrompt="1"/>
          </p:nvPr>
        </p:nvSpPr>
        <p:spPr>
          <a:xfrm>
            <a:off x="6280963" y="2054575"/>
            <a:ext cx="5346807" cy="4122388"/>
          </a:xfrm>
        </p:spPr>
        <p:txBody>
          <a:bodyPr/>
          <a:lstStyle/>
          <a:p>
            <a:pPr lvl="0"/>
            <a:r>
              <a:rPr lang="en-US" dirty="0"/>
              <a:t>Body copy is Arial at 12pts</a:t>
            </a:r>
          </a:p>
        </p:txBody>
      </p:sp>
      <p:sp>
        <p:nvSpPr>
          <p:cNvPr id="13" name="Footer Placeholder 4">
            <a:extLst>
              <a:ext uri="{FF2B5EF4-FFF2-40B4-BE49-F238E27FC236}">
                <a16:creationId xmlns:a16="http://schemas.microsoft.com/office/drawing/2014/main" id="{748CEBA3-75F4-C44D-B73D-0B702318674A}"/>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a:solidFill>
                  <a:schemeClr val="tx1">
                    <a:tint val="75000"/>
                  </a:schemeClr>
                </a:solidFill>
                <a:latin typeface="+mn-lt"/>
              </a:defRPr>
            </a:lvl1pPr>
          </a:lstStyle>
          <a:p>
            <a:endParaRPr lang="en-US" dirty="0"/>
          </a:p>
        </p:txBody>
      </p:sp>
      <p:sp>
        <p:nvSpPr>
          <p:cNvPr id="14" name="Slide Number Placeholder 5">
            <a:extLst>
              <a:ext uri="{FF2B5EF4-FFF2-40B4-BE49-F238E27FC236}">
                <a16:creationId xmlns:a16="http://schemas.microsoft.com/office/drawing/2014/main" id="{D30CDFCE-7C23-674A-B775-292BE8CCF39B}"/>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tx1">
                    <a:tint val="75000"/>
                  </a:schemeClr>
                </a:solidFill>
                <a:latin typeface="+mn-lt"/>
              </a:defRPr>
            </a:lvl1pPr>
          </a:lstStyle>
          <a:p>
            <a:fld id="{0E35BBB0-73A1-954D-9854-C6F827AED934}" type="slidenum">
              <a:rPr lang="en-US" smtClean="0"/>
              <a:pPr/>
              <a:t>‹#›</a:t>
            </a:fld>
            <a:endParaRPr lang="en-US" dirty="0"/>
          </a:p>
        </p:txBody>
      </p:sp>
      <p:cxnSp>
        <p:nvCxnSpPr>
          <p:cNvPr id="15" name="Straight Connector 14">
            <a:extLst>
              <a:ext uri="{FF2B5EF4-FFF2-40B4-BE49-F238E27FC236}">
                <a16:creationId xmlns:a16="http://schemas.microsoft.com/office/drawing/2014/main" id="{FA568A94-D992-3F4C-9B74-91659939C96C}"/>
              </a:ext>
            </a:extLst>
          </p:cNvPr>
          <p:cNvCxnSpPr>
            <a:cxnSpLocks/>
          </p:cNvCxnSpPr>
          <p:nvPr userDrawn="1"/>
        </p:nvCxnSpPr>
        <p:spPr>
          <a:xfrm>
            <a:off x="11367911" y="6356351"/>
            <a:ext cx="0" cy="365125"/>
          </a:xfrm>
          <a:prstGeom prst="line">
            <a:avLst/>
          </a:prstGeom>
        </p:spPr>
        <p:style>
          <a:lnRef idx="1">
            <a:schemeClr val="accent1"/>
          </a:lnRef>
          <a:fillRef idx="0">
            <a:schemeClr val="accent1"/>
          </a:fillRef>
          <a:effectRef idx="0">
            <a:schemeClr val="accent1"/>
          </a:effectRef>
          <a:fontRef idx="minor">
            <a:schemeClr val="tx1"/>
          </a:fontRef>
        </p:style>
      </p:cxnSp>
      <p:sp>
        <p:nvSpPr>
          <p:cNvPr id="16" name="Picture Placeholder 10">
            <a:extLst>
              <a:ext uri="{FF2B5EF4-FFF2-40B4-BE49-F238E27FC236}">
                <a16:creationId xmlns:a16="http://schemas.microsoft.com/office/drawing/2014/main" id="{6AB790E6-53F5-E64B-BCDD-9FFA227D63B3}"/>
              </a:ext>
            </a:extLst>
          </p:cNvPr>
          <p:cNvSpPr>
            <a:spLocks noGrp="1"/>
          </p:cNvSpPr>
          <p:nvPr>
            <p:ph type="pic" sz="quarter" idx="12" hasCustomPrompt="1"/>
          </p:nvPr>
        </p:nvSpPr>
        <p:spPr>
          <a:xfrm>
            <a:off x="9902026" y="6356351"/>
            <a:ext cx="1326980" cy="365125"/>
          </a:xfrm>
        </p:spPr>
        <p:txBody>
          <a:bodyPr/>
          <a:lstStyle>
            <a:lvl1pPr>
              <a:defRPr>
                <a:solidFill>
                  <a:schemeClr val="accent4"/>
                </a:solidFill>
              </a:defRPr>
            </a:lvl1pPr>
          </a:lstStyle>
          <a:p>
            <a:r>
              <a:rPr lang="en-US" dirty="0"/>
              <a:t>Logo</a:t>
            </a:r>
          </a:p>
        </p:txBody>
      </p:sp>
      <p:sp>
        <p:nvSpPr>
          <p:cNvPr id="17" name="Text Placeholder 5">
            <a:extLst>
              <a:ext uri="{FF2B5EF4-FFF2-40B4-BE49-F238E27FC236}">
                <a16:creationId xmlns:a16="http://schemas.microsoft.com/office/drawing/2014/main" id="{B4FB5A2F-7334-4843-A818-7D4A8529D30C}"/>
              </a:ext>
            </a:extLst>
          </p:cNvPr>
          <p:cNvSpPr>
            <a:spLocks noGrp="1"/>
          </p:cNvSpPr>
          <p:nvPr>
            <p:ph type="body" sz="quarter" idx="13" hasCustomPrompt="1"/>
          </p:nvPr>
        </p:nvSpPr>
        <p:spPr>
          <a:xfrm>
            <a:off x="8248155" y="6356352"/>
            <a:ext cx="1600861" cy="365125"/>
          </a:xfrm>
        </p:spPr>
        <p:txBody>
          <a:bodyPr anchor="ctr">
            <a:normAutofit/>
          </a:bodyPr>
          <a:lstStyle>
            <a:lvl1pPr algn="r">
              <a:defRPr sz="1067">
                <a:solidFill>
                  <a:schemeClr val="accent4"/>
                </a:solidFill>
              </a:defRPr>
            </a:lvl1pPr>
          </a:lstStyle>
          <a:p>
            <a:pPr lvl="0"/>
            <a:r>
              <a:rPr lang="en-US" dirty="0"/>
              <a:t>Sponsored by:</a:t>
            </a:r>
          </a:p>
        </p:txBody>
      </p:sp>
      <p:sp>
        <p:nvSpPr>
          <p:cNvPr id="11" name="Text Placeholder 4">
            <a:extLst>
              <a:ext uri="{FF2B5EF4-FFF2-40B4-BE49-F238E27FC236}">
                <a16:creationId xmlns:a16="http://schemas.microsoft.com/office/drawing/2014/main" id="{07B8CBA4-47BB-754D-9401-004AE1AF2920}"/>
              </a:ext>
            </a:extLst>
          </p:cNvPr>
          <p:cNvSpPr>
            <a:spLocks noGrp="1"/>
          </p:cNvSpPr>
          <p:nvPr>
            <p:ph type="body" sz="quarter" idx="23" hasCustomPrompt="1"/>
          </p:nvPr>
        </p:nvSpPr>
        <p:spPr>
          <a:xfrm>
            <a:off x="592836" y="1440874"/>
            <a:ext cx="9096109" cy="428813"/>
          </a:xfrm>
        </p:spPr>
        <p:txBody>
          <a:bodyPr>
            <a:normAutofit/>
          </a:bodyPr>
          <a:lstStyle>
            <a:lvl1pPr>
              <a:defRPr sz="2133" b="1">
                <a:solidFill>
                  <a:schemeClr val="tx1"/>
                </a:solidFill>
              </a:defRPr>
            </a:lvl1pPr>
          </a:lstStyle>
          <a:p>
            <a:pPr lvl="0"/>
            <a:r>
              <a:rPr lang="en-US" dirty="0"/>
              <a:t>Subtitle is Arial Bold at 16pt</a:t>
            </a:r>
          </a:p>
        </p:txBody>
      </p:sp>
      <p:pic>
        <p:nvPicPr>
          <p:cNvPr id="12" name="Picture 11">
            <a:extLst>
              <a:ext uri="{FF2B5EF4-FFF2-40B4-BE49-F238E27FC236}">
                <a16:creationId xmlns:a16="http://schemas.microsoft.com/office/drawing/2014/main" id="{D6DADFA7-6C6F-C64F-9925-C27F58B83D54}"/>
              </a:ext>
            </a:extLst>
          </p:cNvPr>
          <p:cNvPicPr>
            <a:picLocks noChangeAspect="1"/>
          </p:cNvPicPr>
          <p:nvPr userDrawn="1"/>
        </p:nvPicPr>
        <p:blipFill>
          <a:blip r:embed="rId2"/>
          <a:stretch>
            <a:fillRect/>
          </a:stretch>
        </p:blipFill>
        <p:spPr>
          <a:xfrm>
            <a:off x="11333528" y="123552"/>
            <a:ext cx="715037" cy="385661"/>
          </a:xfrm>
          <a:prstGeom prst="rect">
            <a:avLst/>
          </a:prstGeom>
        </p:spPr>
      </p:pic>
    </p:spTree>
    <p:extLst>
      <p:ext uri="{BB962C8B-B14F-4D97-AF65-F5344CB8AC3E}">
        <p14:creationId xmlns:p14="http://schemas.microsoft.com/office/powerpoint/2010/main" val="4148115319"/>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3987" y="819631"/>
            <a:ext cx="11024027" cy="1434536"/>
          </a:xfrm>
        </p:spPr>
        <p:txBody>
          <a:bodyPr/>
          <a:lstStyle/>
          <a:p>
            <a:r>
              <a:rPr lang="en-US" dirty="0"/>
              <a:t>TITLE IS ALL CAPS AT 25-30PTS</a:t>
            </a:r>
          </a:p>
        </p:txBody>
      </p:sp>
      <p:sp>
        <p:nvSpPr>
          <p:cNvPr id="3" name="Content Placeholder 2"/>
          <p:cNvSpPr>
            <a:spLocks noGrp="1"/>
          </p:cNvSpPr>
          <p:nvPr>
            <p:ph sz="half" idx="1" hasCustomPrompt="1"/>
          </p:nvPr>
        </p:nvSpPr>
        <p:spPr>
          <a:xfrm>
            <a:off x="583987" y="2866146"/>
            <a:ext cx="5346807" cy="3310817"/>
          </a:xfrm>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Arial at 10-12pts</a:t>
            </a:r>
          </a:p>
        </p:txBody>
      </p:sp>
      <p:sp>
        <p:nvSpPr>
          <p:cNvPr id="4" name="Content Placeholder 3"/>
          <p:cNvSpPr>
            <a:spLocks noGrp="1"/>
          </p:cNvSpPr>
          <p:nvPr>
            <p:ph sz="half" idx="2" hasCustomPrompt="1"/>
          </p:nvPr>
        </p:nvSpPr>
        <p:spPr>
          <a:xfrm>
            <a:off x="6280963" y="2866144"/>
            <a:ext cx="5346807" cy="3310819"/>
          </a:xfrm>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Arial at 10-12pts</a:t>
            </a:r>
          </a:p>
        </p:txBody>
      </p:sp>
      <p:sp>
        <p:nvSpPr>
          <p:cNvPr id="8" name="Text Placeholder 2">
            <a:extLst>
              <a:ext uri="{FF2B5EF4-FFF2-40B4-BE49-F238E27FC236}">
                <a16:creationId xmlns:a16="http://schemas.microsoft.com/office/drawing/2014/main" id="{6E09E779-4AA7-8C41-A5C4-09B386E84A35}"/>
              </a:ext>
            </a:extLst>
          </p:cNvPr>
          <p:cNvSpPr>
            <a:spLocks noGrp="1"/>
          </p:cNvSpPr>
          <p:nvPr>
            <p:ph type="body" idx="13" hasCustomPrompt="1"/>
          </p:nvPr>
        </p:nvSpPr>
        <p:spPr>
          <a:xfrm>
            <a:off x="583987" y="2254168"/>
            <a:ext cx="5346807" cy="611976"/>
          </a:xfrm>
        </p:spPr>
        <p:txBody>
          <a:bodyPr anchor="b">
            <a:normAutofit/>
          </a:bodyPr>
          <a:lstStyle>
            <a:lvl1pPr marL="0" indent="0">
              <a:buNone/>
              <a:defRPr sz="1867"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Header title is Arial bold at 14pts</a:t>
            </a:r>
          </a:p>
        </p:txBody>
      </p:sp>
      <p:sp>
        <p:nvSpPr>
          <p:cNvPr id="9" name="Text Placeholder 4">
            <a:extLst>
              <a:ext uri="{FF2B5EF4-FFF2-40B4-BE49-F238E27FC236}">
                <a16:creationId xmlns:a16="http://schemas.microsoft.com/office/drawing/2014/main" id="{3C97490B-A0CA-6842-B0D4-A768FEA98C5C}"/>
              </a:ext>
            </a:extLst>
          </p:cNvPr>
          <p:cNvSpPr>
            <a:spLocks noGrp="1"/>
          </p:cNvSpPr>
          <p:nvPr>
            <p:ph type="body" sz="quarter" idx="3" hasCustomPrompt="1"/>
          </p:nvPr>
        </p:nvSpPr>
        <p:spPr>
          <a:xfrm>
            <a:off x="6280963" y="2254168"/>
            <a:ext cx="5346807" cy="611976"/>
          </a:xfrm>
        </p:spPr>
        <p:txBody>
          <a:bodyPr anchor="b">
            <a:normAutofit/>
          </a:bodyPr>
          <a:lstStyle>
            <a:lvl1pPr marL="0" indent="0">
              <a:buNone/>
              <a:defRPr sz="1867"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Header title is Arial bold at 14pts</a:t>
            </a:r>
          </a:p>
        </p:txBody>
      </p:sp>
      <p:sp>
        <p:nvSpPr>
          <p:cNvPr id="14" name="Footer Placeholder 4">
            <a:extLst>
              <a:ext uri="{FF2B5EF4-FFF2-40B4-BE49-F238E27FC236}">
                <a16:creationId xmlns:a16="http://schemas.microsoft.com/office/drawing/2014/main" id="{9CC32C2C-31DF-2F46-9F16-B24E13AB2D1E}"/>
              </a:ext>
            </a:extLst>
          </p:cNvPr>
          <p:cNvSpPr>
            <a:spLocks noGrp="1"/>
          </p:cNvSpPr>
          <p:nvPr>
            <p:ph type="ftr" sz="quarter" idx="14"/>
          </p:nvPr>
        </p:nvSpPr>
        <p:spPr>
          <a:xfrm>
            <a:off x="583986" y="6356351"/>
            <a:ext cx="7340815" cy="365125"/>
          </a:xfrm>
          <a:prstGeom prst="rect">
            <a:avLst/>
          </a:prstGeom>
        </p:spPr>
        <p:txBody>
          <a:bodyPr vert="horz" lIns="91440" tIns="45720" rIns="91440" bIns="45720" rtlCol="0" anchor="ctr"/>
          <a:lstStyle>
            <a:lvl1pPr algn="l">
              <a:defRPr sz="1067">
                <a:solidFill>
                  <a:schemeClr val="tx1">
                    <a:tint val="75000"/>
                  </a:schemeClr>
                </a:solidFill>
                <a:latin typeface="+mn-lt"/>
              </a:defRPr>
            </a:lvl1pPr>
          </a:lstStyle>
          <a:p>
            <a:endParaRPr lang="en-US" dirty="0"/>
          </a:p>
        </p:txBody>
      </p:sp>
      <p:sp>
        <p:nvSpPr>
          <p:cNvPr id="15" name="Slide Number Placeholder 5">
            <a:extLst>
              <a:ext uri="{FF2B5EF4-FFF2-40B4-BE49-F238E27FC236}">
                <a16:creationId xmlns:a16="http://schemas.microsoft.com/office/drawing/2014/main" id="{51E718DA-AD40-AD44-96F9-28BF816909F0}"/>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tx1">
                    <a:tint val="75000"/>
                  </a:schemeClr>
                </a:solidFill>
                <a:latin typeface="+mn-lt"/>
              </a:defRPr>
            </a:lvl1pPr>
          </a:lstStyle>
          <a:p>
            <a:fld id="{0E35BBB0-73A1-954D-9854-C6F827AED934}" type="slidenum">
              <a:rPr lang="en-US" smtClean="0"/>
              <a:pPr/>
              <a:t>‹#›</a:t>
            </a:fld>
            <a:endParaRPr lang="en-US" dirty="0"/>
          </a:p>
        </p:txBody>
      </p:sp>
      <p:cxnSp>
        <p:nvCxnSpPr>
          <p:cNvPr id="16" name="Straight Connector 15">
            <a:extLst>
              <a:ext uri="{FF2B5EF4-FFF2-40B4-BE49-F238E27FC236}">
                <a16:creationId xmlns:a16="http://schemas.microsoft.com/office/drawing/2014/main" id="{3838EEC2-8575-094C-9FAF-3E4F66EF6C7F}"/>
              </a:ext>
            </a:extLst>
          </p:cNvPr>
          <p:cNvCxnSpPr>
            <a:cxnSpLocks/>
          </p:cNvCxnSpPr>
          <p:nvPr userDrawn="1"/>
        </p:nvCxnSpPr>
        <p:spPr>
          <a:xfrm>
            <a:off x="11367911" y="6356351"/>
            <a:ext cx="0" cy="365125"/>
          </a:xfrm>
          <a:prstGeom prst="line">
            <a:avLst/>
          </a:prstGeom>
        </p:spPr>
        <p:style>
          <a:lnRef idx="1">
            <a:schemeClr val="accent1"/>
          </a:lnRef>
          <a:fillRef idx="0">
            <a:schemeClr val="accent1"/>
          </a:fillRef>
          <a:effectRef idx="0">
            <a:schemeClr val="accent1"/>
          </a:effectRef>
          <a:fontRef idx="minor">
            <a:schemeClr val="tx1"/>
          </a:fontRef>
        </p:style>
      </p:cxnSp>
      <p:sp>
        <p:nvSpPr>
          <p:cNvPr id="17" name="Picture Placeholder 10">
            <a:extLst>
              <a:ext uri="{FF2B5EF4-FFF2-40B4-BE49-F238E27FC236}">
                <a16:creationId xmlns:a16="http://schemas.microsoft.com/office/drawing/2014/main" id="{C675CE23-848D-C840-90DB-5DDA76AD10F0}"/>
              </a:ext>
            </a:extLst>
          </p:cNvPr>
          <p:cNvSpPr>
            <a:spLocks noGrp="1"/>
          </p:cNvSpPr>
          <p:nvPr>
            <p:ph type="pic" sz="quarter" idx="12" hasCustomPrompt="1"/>
          </p:nvPr>
        </p:nvSpPr>
        <p:spPr>
          <a:xfrm>
            <a:off x="9902026" y="6356351"/>
            <a:ext cx="1326980" cy="365125"/>
          </a:xfrm>
        </p:spPr>
        <p:txBody>
          <a:bodyPr/>
          <a:lstStyle>
            <a:lvl1pPr>
              <a:defRPr>
                <a:solidFill>
                  <a:schemeClr val="accent4"/>
                </a:solidFill>
              </a:defRPr>
            </a:lvl1pPr>
          </a:lstStyle>
          <a:p>
            <a:r>
              <a:rPr lang="en-US" dirty="0"/>
              <a:t>Logo</a:t>
            </a:r>
          </a:p>
        </p:txBody>
      </p:sp>
      <p:sp>
        <p:nvSpPr>
          <p:cNvPr id="18" name="Text Placeholder 5">
            <a:extLst>
              <a:ext uri="{FF2B5EF4-FFF2-40B4-BE49-F238E27FC236}">
                <a16:creationId xmlns:a16="http://schemas.microsoft.com/office/drawing/2014/main" id="{5DBB586A-F86C-9D47-9EF2-03050CD089FA}"/>
              </a:ext>
            </a:extLst>
          </p:cNvPr>
          <p:cNvSpPr>
            <a:spLocks noGrp="1"/>
          </p:cNvSpPr>
          <p:nvPr>
            <p:ph type="body" sz="quarter" idx="15" hasCustomPrompt="1"/>
          </p:nvPr>
        </p:nvSpPr>
        <p:spPr>
          <a:xfrm>
            <a:off x="8248155" y="6356352"/>
            <a:ext cx="1600861" cy="365125"/>
          </a:xfrm>
        </p:spPr>
        <p:txBody>
          <a:bodyPr anchor="ctr">
            <a:normAutofit/>
          </a:bodyPr>
          <a:lstStyle>
            <a:lvl1pPr algn="r">
              <a:defRPr sz="1067">
                <a:solidFill>
                  <a:schemeClr val="accent4"/>
                </a:solidFill>
              </a:defRPr>
            </a:lvl1pPr>
          </a:lstStyle>
          <a:p>
            <a:pPr lvl="0"/>
            <a:r>
              <a:rPr lang="en-US" dirty="0"/>
              <a:t>Sponsored by:</a:t>
            </a:r>
          </a:p>
        </p:txBody>
      </p:sp>
      <p:sp>
        <p:nvSpPr>
          <p:cNvPr id="13" name="Text Placeholder 4">
            <a:extLst>
              <a:ext uri="{FF2B5EF4-FFF2-40B4-BE49-F238E27FC236}">
                <a16:creationId xmlns:a16="http://schemas.microsoft.com/office/drawing/2014/main" id="{AEAA2984-2A59-A54C-B427-DEE957944C2F}"/>
              </a:ext>
            </a:extLst>
          </p:cNvPr>
          <p:cNvSpPr>
            <a:spLocks noGrp="1"/>
          </p:cNvSpPr>
          <p:nvPr>
            <p:ph type="body" sz="quarter" idx="23" hasCustomPrompt="1"/>
          </p:nvPr>
        </p:nvSpPr>
        <p:spPr>
          <a:xfrm>
            <a:off x="592836" y="1440874"/>
            <a:ext cx="9096109" cy="428813"/>
          </a:xfrm>
        </p:spPr>
        <p:txBody>
          <a:bodyPr>
            <a:normAutofit/>
          </a:bodyPr>
          <a:lstStyle>
            <a:lvl1pPr>
              <a:defRPr sz="2133" b="1"/>
            </a:lvl1pPr>
          </a:lstStyle>
          <a:p>
            <a:pPr lvl="0"/>
            <a:r>
              <a:rPr lang="en-US" dirty="0"/>
              <a:t>Subtitle is Arial Bold at 16pt</a:t>
            </a:r>
          </a:p>
        </p:txBody>
      </p:sp>
      <p:pic>
        <p:nvPicPr>
          <p:cNvPr id="19" name="Picture 18">
            <a:extLst>
              <a:ext uri="{FF2B5EF4-FFF2-40B4-BE49-F238E27FC236}">
                <a16:creationId xmlns:a16="http://schemas.microsoft.com/office/drawing/2014/main" id="{393C5DFF-9354-2B41-B376-2B09186B1E41}"/>
              </a:ext>
            </a:extLst>
          </p:cNvPr>
          <p:cNvPicPr>
            <a:picLocks noChangeAspect="1"/>
          </p:cNvPicPr>
          <p:nvPr userDrawn="1"/>
        </p:nvPicPr>
        <p:blipFill>
          <a:blip r:embed="rId2"/>
          <a:stretch>
            <a:fillRect/>
          </a:stretch>
        </p:blipFill>
        <p:spPr>
          <a:xfrm>
            <a:off x="11333528" y="123552"/>
            <a:ext cx="715037" cy="385661"/>
          </a:xfrm>
          <a:prstGeom prst="rect">
            <a:avLst/>
          </a:prstGeom>
        </p:spPr>
      </p:pic>
    </p:spTree>
    <p:extLst>
      <p:ext uri="{BB962C8B-B14F-4D97-AF65-F5344CB8AC3E}">
        <p14:creationId xmlns:p14="http://schemas.microsoft.com/office/powerpoint/2010/main" val="1356135236"/>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hree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3987" y="819631"/>
            <a:ext cx="11024027" cy="1434536"/>
          </a:xfrm>
        </p:spPr>
        <p:txBody>
          <a:bodyPr/>
          <a:lstStyle/>
          <a:p>
            <a:r>
              <a:rPr lang="en-US" dirty="0"/>
              <a:t>TITLE IS ALL CAPS AT 25-30PTS</a:t>
            </a:r>
          </a:p>
        </p:txBody>
      </p:sp>
      <p:sp>
        <p:nvSpPr>
          <p:cNvPr id="3" name="Content Placeholder 2"/>
          <p:cNvSpPr>
            <a:spLocks noGrp="1"/>
          </p:cNvSpPr>
          <p:nvPr>
            <p:ph sz="half" idx="1" hasCustomPrompt="1"/>
          </p:nvPr>
        </p:nvSpPr>
        <p:spPr>
          <a:xfrm>
            <a:off x="583988" y="2866145"/>
            <a:ext cx="3231657" cy="3172224"/>
          </a:xfrm>
          <a:ln>
            <a:noFill/>
          </a:ln>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10-12pts</a:t>
            </a:r>
          </a:p>
        </p:txBody>
      </p:sp>
      <p:sp>
        <p:nvSpPr>
          <p:cNvPr id="4" name="Content Placeholder 3"/>
          <p:cNvSpPr>
            <a:spLocks noGrp="1"/>
          </p:cNvSpPr>
          <p:nvPr>
            <p:ph sz="half" idx="2" hasCustomPrompt="1"/>
          </p:nvPr>
        </p:nvSpPr>
        <p:spPr>
          <a:xfrm>
            <a:off x="8396113" y="2866144"/>
            <a:ext cx="3231657" cy="3172225"/>
          </a:xfrm>
          <a:ln>
            <a:noFill/>
          </a:ln>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10-12pts</a:t>
            </a:r>
          </a:p>
        </p:txBody>
      </p:sp>
      <p:sp>
        <p:nvSpPr>
          <p:cNvPr id="8" name="Content Placeholder 2">
            <a:extLst>
              <a:ext uri="{FF2B5EF4-FFF2-40B4-BE49-F238E27FC236}">
                <a16:creationId xmlns:a16="http://schemas.microsoft.com/office/drawing/2014/main" id="{AA9F94AD-4803-4842-B9CD-1D2365C7EA8E}"/>
              </a:ext>
            </a:extLst>
          </p:cNvPr>
          <p:cNvSpPr>
            <a:spLocks noGrp="1"/>
          </p:cNvSpPr>
          <p:nvPr>
            <p:ph sz="half" idx="13" hasCustomPrompt="1"/>
          </p:nvPr>
        </p:nvSpPr>
        <p:spPr>
          <a:xfrm>
            <a:off x="4490050" y="2866145"/>
            <a:ext cx="3231657" cy="3172224"/>
          </a:xfrm>
          <a:ln>
            <a:noFill/>
          </a:ln>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10-12pts</a:t>
            </a:r>
          </a:p>
        </p:txBody>
      </p:sp>
      <p:sp>
        <p:nvSpPr>
          <p:cNvPr id="9" name="Text Placeholder 2">
            <a:extLst>
              <a:ext uri="{FF2B5EF4-FFF2-40B4-BE49-F238E27FC236}">
                <a16:creationId xmlns:a16="http://schemas.microsoft.com/office/drawing/2014/main" id="{C9AB6A60-17CA-6742-8005-008F7B7B5FC8}"/>
              </a:ext>
            </a:extLst>
          </p:cNvPr>
          <p:cNvSpPr>
            <a:spLocks noGrp="1"/>
          </p:cNvSpPr>
          <p:nvPr>
            <p:ph type="body" idx="14" hasCustomPrompt="1"/>
          </p:nvPr>
        </p:nvSpPr>
        <p:spPr>
          <a:xfrm>
            <a:off x="583988" y="2254168"/>
            <a:ext cx="3231657" cy="611976"/>
          </a:xfrm>
        </p:spPr>
        <p:txBody>
          <a:bodyPr anchor="b">
            <a:noAutofit/>
          </a:bodyPr>
          <a:lstStyle>
            <a:lvl1pPr marL="0" indent="0" algn="l">
              <a:lnSpc>
                <a:spcPct val="100000"/>
              </a:lnSpc>
              <a:spcBef>
                <a:spcPts val="0"/>
              </a:spcBef>
              <a:buNone/>
              <a:defRPr sz="1867"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Header is bold at 14pts</a:t>
            </a:r>
          </a:p>
        </p:txBody>
      </p:sp>
      <p:sp>
        <p:nvSpPr>
          <p:cNvPr id="11" name="Text Placeholder 2">
            <a:extLst>
              <a:ext uri="{FF2B5EF4-FFF2-40B4-BE49-F238E27FC236}">
                <a16:creationId xmlns:a16="http://schemas.microsoft.com/office/drawing/2014/main" id="{2D9FE39B-E297-9347-B65D-D304684C468F}"/>
              </a:ext>
            </a:extLst>
          </p:cNvPr>
          <p:cNvSpPr>
            <a:spLocks noGrp="1"/>
          </p:cNvSpPr>
          <p:nvPr>
            <p:ph type="body" idx="15" hasCustomPrompt="1"/>
          </p:nvPr>
        </p:nvSpPr>
        <p:spPr>
          <a:xfrm>
            <a:off x="4490050" y="2254168"/>
            <a:ext cx="3231657" cy="611976"/>
          </a:xfrm>
        </p:spPr>
        <p:txBody>
          <a:bodyPr anchor="b">
            <a:noAutofit/>
          </a:bodyPr>
          <a:lstStyle>
            <a:lvl1pPr marL="0" indent="0" algn="l">
              <a:lnSpc>
                <a:spcPct val="100000"/>
              </a:lnSpc>
              <a:spcBef>
                <a:spcPts val="0"/>
              </a:spcBef>
              <a:buNone/>
              <a:defRPr sz="1867"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Header is bold at 14pts</a:t>
            </a:r>
          </a:p>
        </p:txBody>
      </p:sp>
      <p:sp>
        <p:nvSpPr>
          <p:cNvPr id="12" name="Text Placeholder 2">
            <a:extLst>
              <a:ext uri="{FF2B5EF4-FFF2-40B4-BE49-F238E27FC236}">
                <a16:creationId xmlns:a16="http://schemas.microsoft.com/office/drawing/2014/main" id="{FD70EABA-222E-8543-A021-DA7CA30518FE}"/>
              </a:ext>
            </a:extLst>
          </p:cNvPr>
          <p:cNvSpPr>
            <a:spLocks noGrp="1"/>
          </p:cNvSpPr>
          <p:nvPr>
            <p:ph type="body" idx="16" hasCustomPrompt="1"/>
          </p:nvPr>
        </p:nvSpPr>
        <p:spPr>
          <a:xfrm>
            <a:off x="8396112" y="2254168"/>
            <a:ext cx="3231657" cy="611976"/>
          </a:xfrm>
        </p:spPr>
        <p:txBody>
          <a:bodyPr anchor="b">
            <a:noAutofit/>
          </a:bodyPr>
          <a:lstStyle>
            <a:lvl1pPr marL="0" indent="0" algn="l">
              <a:lnSpc>
                <a:spcPct val="100000"/>
              </a:lnSpc>
              <a:spcBef>
                <a:spcPts val="0"/>
              </a:spcBef>
              <a:buNone/>
              <a:defRPr sz="1867"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Header is bold at 14pts</a:t>
            </a:r>
          </a:p>
        </p:txBody>
      </p:sp>
      <p:sp>
        <p:nvSpPr>
          <p:cNvPr id="22" name="Text Placeholder 4">
            <a:extLst>
              <a:ext uri="{FF2B5EF4-FFF2-40B4-BE49-F238E27FC236}">
                <a16:creationId xmlns:a16="http://schemas.microsoft.com/office/drawing/2014/main" id="{9C2E350C-0407-EC4A-8E78-CB557D816F5D}"/>
              </a:ext>
            </a:extLst>
          </p:cNvPr>
          <p:cNvSpPr>
            <a:spLocks noGrp="1"/>
          </p:cNvSpPr>
          <p:nvPr>
            <p:ph type="body" sz="quarter" idx="23" hasCustomPrompt="1"/>
          </p:nvPr>
        </p:nvSpPr>
        <p:spPr>
          <a:xfrm>
            <a:off x="592836" y="1440874"/>
            <a:ext cx="9096109" cy="428813"/>
          </a:xfrm>
        </p:spPr>
        <p:txBody>
          <a:bodyPr>
            <a:normAutofit/>
          </a:bodyPr>
          <a:lstStyle>
            <a:lvl1pPr>
              <a:defRPr sz="2133" b="1"/>
            </a:lvl1pPr>
          </a:lstStyle>
          <a:p>
            <a:pPr lvl="0"/>
            <a:r>
              <a:rPr lang="en-US" dirty="0"/>
              <a:t>Subtitle is Arial Bold at 16pt</a:t>
            </a:r>
          </a:p>
        </p:txBody>
      </p:sp>
      <p:sp>
        <p:nvSpPr>
          <p:cNvPr id="17" name="Footer Placeholder 4">
            <a:extLst>
              <a:ext uri="{FF2B5EF4-FFF2-40B4-BE49-F238E27FC236}">
                <a16:creationId xmlns:a16="http://schemas.microsoft.com/office/drawing/2014/main" id="{E8E69C78-53AB-1A4F-95D4-5A724053EE7C}"/>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a:solidFill>
                  <a:schemeClr val="tx1">
                    <a:tint val="75000"/>
                  </a:schemeClr>
                </a:solidFill>
                <a:latin typeface="+mn-lt"/>
              </a:defRPr>
            </a:lvl1pPr>
          </a:lstStyle>
          <a:p>
            <a:endParaRPr lang="en-US" dirty="0"/>
          </a:p>
        </p:txBody>
      </p:sp>
      <p:sp>
        <p:nvSpPr>
          <p:cNvPr id="18" name="Slide Number Placeholder 5">
            <a:extLst>
              <a:ext uri="{FF2B5EF4-FFF2-40B4-BE49-F238E27FC236}">
                <a16:creationId xmlns:a16="http://schemas.microsoft.com/office/drawing/2014/main" id="{24FB4381-77B7-2D49-B182-BDBED84A951F}"/>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tx1">
                    <a:tint val="75000"/>
                  </a:schemeClr>
                </a:solidFill>
                <a:latin typeface="+mn-lt"/>
              </a:defRPr>
            </a:lvl1pPr>
          </a:lstStyle>
          <a:p>
            <a:fld id="{0E35BBB0-73A1-954D-9854-C6F827AED934}" type="slidenum">
              <a:rPr lang="en-US" smtClean="0"/>
              <a:pPr/>
              <a:t>‹#›</a:t>
            </a:fld>
            <a:endParaRPr lang="en-US" dirty="0"/>
          </a:p>
        </p:txBody>
      </p:sp>
      <p:cxnSp>
        <p:nvCxnSpPr>
          <p:cNvPr id="19" name="Straight Connector 18">
            <a:extLst>
              <a:ext uri="{FF2B5EF4-FFF2-40B4-BE49-F238E27FC236}">
                <a16:creationId xmlns:a16="http://schemas.microsoft.com/office/drawing/2014/main" id="{978E947B-51A0-2B4C-8987-3D7864C88FA4}"/>
              </a:ext>
            </a:extLst>
          </p:cNvPr>
          <p:cNvCxnSpPr>
            <a:cxnSpLocks/>
          </p:cNvCxnSpPr>
          <p:nvPr userDrawn="1"/>
        </p:nvCxnSpPr>
        <p:spPr>
          <a:xfrm>
            <a:off x="11367911" y="6356351"/>
            <a:ext cx="0" cy="365125"/>
          </a:xfrm>
          <a:prstGeom prst="line">
            <a:avLst/>
          </a:prstGeom>
        </p:spPr>
        <p:style>
          <a:lnRef idx="1">
            <a:schemeClr val="accent1"/>
          </a:lnRef>
          <a:fillRef idx="0">
            <a:schemeClr val="accent1"/>
          </a:fillRef>
          <a:effectRef idx="0">
            <a:schemeClr val="accent1"/>
          </a:effectRef>
          <a:fontRef idx="minor">
            <a:schemeClr val="tx1"/>
          </a:fontRef>
        </p:style>
      </p:cxnSp>
      <p:sp>
        <p:nvSpPr>
          <p:cNvPr id="20" name="Picture Placeholder 10">
            <a:extLst>
              <a:ext uri="{FF2B5EF4-FFF2-40B4-BE49-F238E27FC236}">
                <a16:creationId xmlns:a16="http://schemas.microsoft.com/office/drawing/2014/main" id="{717C4081-D4F6-A443-A222-9EC692BB5A6D}"/>
              </a:ext>
            </a:extLst>
          </p:cNvPr>
          <p:cNvSpPr>
            <a:spLocks noGrp="1"/>
          </p:cNvSpPr>
          <p:nvPr>
            <p:ph type="pic" sz="quarter" idx="12" hasCustomPrompt="1"/>
          </p:nvPr>
        </p:nvSpPr>
        <p:spPr>
          <a:xfrm>
            <a:off x="9902026" y="6356351"/>
            <a:ext cx="1326980" cy="365125"/>
          </a:xfrm>
        </p:spPr>
        <p:txBody>
          <a:bodyPr/>
          <a:lstStyle>
            <a:lvl1pPr>
              <a:defRPr>
                <a:solidFill>
                  <a:schemeClr val="accent4"/>
                </a:solidFill>
              </a:defRPr>
            </a:lvl1pPr>
          </a:lstStyle>
          <a:p>
            <a:r>
              <a:rPr lang="en-US" dirty="0"/>
              <a:t>Logo</a:t>
            </a:r>
          </a:p>
        </p:txBody>
      </p:sp>
      <p:sp>
        <p:nvSpPr>
          <p:cNvPr id="21" name="Text Placeholder 5">
            <a:extLst>
              <a:ext uri="{FF2B5EF4-FFF2-40B4-BE49-F238E27FC236}">
                <a16:creationId xmlns:a16="http://schemas.microsoft.com/office/drawing/2014/main" id="{F4B41CC0-36A5-9148-81AE-EE3BAA8363CC}"/>
              </a:ext>
            </a:extLst>
          </p:cNvPr>
          <p:cNvSpPr>
            <a:spLocks noGrp="1"/>
          </p:cNvSpPr>
          <p:nvPr>
            <p:ph type="body" sz="quarter" idx="24" hasCustomPrompt="1"/>
          </p:nvPr>
        </p:nvSpPr>
        <p:spPr>
          <a:xfrm>
            <a:off x="8248155" y="6356352"/>
            <a:ext cx="1600861" cy="365125"/>
          </a:xfrm>
        </p:spPr>
        <p:txBody>
          <a:bodyPr anchor="ctr">
            <a:normAutofit/>
          </a:bodyPr>
          <a:lstStyle>
            <a:lvl1pPr algn="r">
              <a:defRPr sz="1067">
                <a:solidFill>
                  <a:schemeClr val="accent4"/>
                </a:solidFill>
              </a:defRPr>
            </a:lvl1pPr>
          </a:lstStyle>
          <a:p>
            <a:pPr lvl="0"/>
            <a:r>
              <a:rPr lang="en-US" dirty="0"/>
              <a:t>Sponsored by:</a:t>
            </a:r>
          </a:p>
        </p:txBody>
      </p:sp>
      <p:pic>
        <p:nvPicPr>
          <p:cNvPr id="15" name="Picture 14">
            <a:extLst>
              <a:ext uri="{FF2B5EF4-FFF2-40B4-BE49-F238E27FC236}">
                <a16:creationId xmlns:a16="http://schemas.microsoft.com/office/drawing/2014/main" id="{CE4A5A23-D35F-264E-8AC6-6C4E1ED1E0E8}"/>
              </a:ext>
            </a:extLst>
          </p:cNvPr>
          <p:cNvPicPr>
            <a:picLocks noChangeAspect="1"/>
          </p:cNvPicPr>
          <p:nvPr userDrawn="1"/>
        </p:nvPicPr>
        <p:blipFill>
          <a:blip r:embed="rId2"/>
          <a:stretch>
            <a:fillRect/>
          </a:stretch>
        </p:blipFill>
        <p:spPr>
          <a:xfrm>
            <a:off x="11333528" y="123552"/>
            <a:ext cx="715037" cy="385661"/>
          </a:xfrm>
          <a:prstGeom prst="rect">
            <a:avLst/>
          </a:prstGeom>
        </p:spPr>
      </p:pic>
    </p:spTree>
    <p:extLst>
      <p:ext uri="{BB962C8B-B14F-4D97-AF65-F5344CB8AC3E}">
        <p14:creationId xmlns:p14="http://schemas.microsoft.com/office/powerpoint/2010/main" val="3789528268"/>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hree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3987" y="819631"/>
            <a:ext cx="11024027" cy="1434536"/>
          </a:xfrm>
        </p:spPr>
        <p:txBody>
          <a:bodyPr/>
          <a:lstStyle/>
          <a:p>
            <a:r>
              <a:rPr lang="en-US" dirty="0"/>
              <a:t>TITLE IS ALL CAPS AT 25-30PTS</a:t>
            </a:r>
          </a:p>
        </p:txBody>
      </p:sp>
      <p:sp>
        <p:nvSpPr>
          <p:cNvPr id="3" name="Content Placeholder 2"/>
          <p:cNvSpPr>
            <a:spLocks noGrp="1"/>
          </p:cNvSpPr>
          <p:nvPr>
            <p:ph sz="half" idx="1" hasCustomPrompt="1"/>
          </p:nvPr>
        </p:nvSpPr>
        <p:spPr>
          <a:xfrm>
            <a:off x="583988" y="2866145"/>
            <a:ext cx="3231657" cy="3172224"/>
          </a:xfrm>
          <a:ln>
            <a:noFill/>
          </a:ln>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10-12pts</a:t>
            </a:r>
          </a:p>
        </p:txBody>
      </p:sp>
      <p:sp>
        <p:nvSpPr>
          <p:cNvPr id="4" name="Content Placeholder 3"/>
          <p:cNvSpPr>
            <a:spLocks noGrp="1"/>
          </p:cNvSpPr>
          <p:nvPr>
            <p:ph sz="half" idx="2" hasCustomPrompt="1"/>
          </p:nvPr>
        </p:nvSpPr>
        <p:spPr>
          <a:xfrm>
            <a:off x="8396113" y="2866144"/>
            <a:ext cx="3231657" cy="3172225"/>
          </a:xfrm>
          <a:ln>
            <a:noFill/>
          </a:ln>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10-12pts</a:t>
            </a:r>
          </a:p>
        </p:txBody>
      </p:sp>
      <p:sp>
        <p:nvSpPr>
          <p:cNvPr id="8" name="Content Placeholder 2">
            <a:extLst>
              <a:ext uri="{FF2B5EF4-FFF2-40B4-BE49-F238E27FC236}">
                <a16:creationId xmlns:a16="http://schemas.microsoft.com/office/drawing/2014/main" id="{AA9F94AD-4803-4842-B9CD-1D2365C7EA8E}"/>
              </a:ext>
            </a:extLst>
          </p:cNvPr>
          <p:cNvSpPr>
            <a:spLocks noGrp="1"/>
          </p:cNvSpPr>
          <p:nvPr>
            <p:ph sz="half" idx="13" hasCustomPrompt="1"/>
          </p:nvPr>
        </p:nvSpPr>
        <p:spPr>
          <a:xfrm>
            <a:off x="4490050" y="2866145"/>
            <a:ext cx="3231657" cy="3172224"/>
          </a:xfrm>
          <a:ln>
            <a:noFill/>
          </a:ln>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10-12pts</a:t>
            </a:r>
          </a:p>
        </p:txBody>
      </p:sp>
      <p:sp>
        <p:nvSpPr>
          <p:cNvPr id="9" name="Text Placeholder 2">
            <a:extLst>
              <a:ext uri="{FF2B5EF4-FFF2-40B4-BE49-F238E27FC236}">
                <a16:creationId xmlns:a16="http://schemas.microsoft.com/office/drawing/2014/main" id="{C9AB6A60-17CA-6742-8005-008F7B7B5FC8}"/>
              </a:ext>
            </a:extLst>
          </p:cNvPr>
          <p:cNvSpPr>
            <a:spLocks noGrp="1"/>
          </p:cNvSpPr>
          <p:nvPr>
            <p:ph type="body" idx="14" hasCustomPrompt="1"/>
          </p:nvPr>
        </p:nvSpPr>
        <p:spPr>
          <a:xfrm>
            <a:off x="583988" y="2254168"/>
            <a:ext cx="3231657" cy="611976"/>
          </a:xfrm>
        </p:spPr>
        <p:txBody>
          <a:bodyPr anchor="b">
            <a:noAutofit/>
          </a:bodyPr>
          <a:lstStyle>
            <a:lvl1pPr marL="0" indent="0" algn="l">
              <a:lnSpc>
                <a:spcPct val="100000"/>
              </a:lnSpc>
              <a:spcBef>
                <a:spcPts val="0"/>
              </a:spcBef>
              <a:buNone/>
              <a:defRPr sz="1867"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Header is bold at 14pts</a:t>
            </a:r>
          </a:p>
        </p:txBody>
      </p:sp>
      <p:sp>
        <p:nvSpPr>
          <p:cNvPr id="11" name="Text Placeholder 2">
            <a:extLst>
              <a:ext uri="{FF2B5EF4-FFF2-40B4-BE49-F238E27FC236}">
                <a16:creationId xmlns:a16="http://schemas.microsoft.com/office/drawing/2014/main" id="{2D9FE39B-E297-9347-B65D-D304684C468F}"/>
              </a:ext>
            </a:extLst>
          </p:cNvPr>
          <p:cNvSpPr>
            <a:spLocks noGrp="1"/>
          </p:cNvSpPr>
          <p:nvPr>
            <p:ph type="body" idx="15" hasCustomPrompt="1"/>
          </p:nvPr>
        </p:nvSpPr>
        <p:spPr>
          <a:xfrm>
            <a:off x="4490050" y="2254168"/>
            <a:ext cx="3231657" cy="611976"/>
          </a:xfrm>
        </p:spPr>
        <p:txBody>
          <a:bodyPr anchor="b">
            <a:noAutofit/>
          </a:bodyPr>
          <a:lstStyle>
            <a:lvl1pPr marL="0" indent="0" algn="l">
              <a:lnSpc>
                <a:spcPct val="100000"/>
              </a:lnSpc>
              <a:spcBef>
                <a:spcPts val="0"/>
              </a:spcBef>
              <a:buNone/>
              <a:defRPr sz="1867"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Header is bold at 14pts</a:t>
            </a:r>
          </a:p>
        </p:txBody>
      </p:sp>
      <p:sp>
        <p:nvSpPr>
          <p:cNvPr id="12" name="Text Placeholder 2">
            <a:extLst>
              <a:ext uri="{FF2B5EF4-FFF2-40B4-BE49-F238E27FC236}">
                <a16:creationId xmlns:a16="http://schemas.microsoft.com/office/drawing/2014/main" id="{FD70EABA-222E-8543-A021-DA7CA30518FE}"/>
              </a:ext>
            </a:extLst>
          </p:cNvPr>
          <p:cNvSpPr>
            <a:spLocks noGrp="1"/>
          </p:cNvSpPr>
          <p:nvPr>
            <p:ph type="body" idx="16" hasCustomPrompt="1"/>
          </p:nvPr>
        </p:nvSpPr>
        <p:spPr>
          <a:xfrm>
            <a:off x="8396112" y="2254168"/>
            <a:ext cx="3231657" cy="611976"/>
          </a:xfrm>
        </p:spPr>
        <p:txBody>
          <a:bodyPr anchor="b">
            <a:noAutofit/>
          </a:bodyPr>
          <a:lstStyle>
            <a:lvl1pPr marL="0" indent="0" algn="l">
              <a:lnSpc>
                <a:spcPct val="100000"/>
              </a:lnSpc>
              <a:spcBef>
                <a:spcPts val="0"/>
              </a:spcBef>
              <a:buNone/>
              <a:defRPr sz="1867"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Header is bold at 14pts</a:t>
            </a:r>
          </a:p>
        </p:txBody>
      </p:sp>
      <p:sp>
        <p:nvSpPr>
          <p:cNvPr id="22" name="Text Placeholder 4">
            <a:extLst>
              <a:ext uri="{FF2B5EF4-FFF2-40B4-BE49-F238E27FC236}">
                <a16:creationId xmlns:a16="http://schemas.microsoft.com/office/drawing/2014/main" id="{9C2E350C-0407-EC4A-8E78-CB557D816F5D}"/>
              </a:ext>
            </a:extLst>
          </p:cNvPr>
          <p:cNvSpPr>
            <a:spLocks noGrp="1"/>
          </p:cNvSpPr>
          <p:nvPr>
            <p:ph type="body" sz="quarter" idx="23" hasCustomPrompt="1"/>
          </p:nvPr>
        </p:nvSpPr>
        <p:spPr>
          <a:xfrm>
            <a:off x="592836" y="1440874"/>
            <a:ext cx="9096109" cy="428813"/>
          </a:xfrm>
        </p:spPr>
        <p:txBody>
          <a:bodyPr>
            <a:normAutofit/>
          </a:bodyPr>
          <a:lstStyle>
            <a:lvl1pPr>
              <a:defRPr sz="2133" b="1"/>
            </a:lvl1pPr>
          </a:lstStyle>
          <a:p>
            <a:pPr lvl="0"/>
            <a:r>
              <a:rPr lang="en-US" dirty="0"/>
              <a:t>Subtitle is Arial Bold at 16pt</a:t>
            </a:r>
          </a:p>
        </p:txBody>
      </p:sp>
      <p:sp>
        <p:nvSpPr>
          <p:cNvPr id="15" name="Rectangle 14">
            <a:extLst>
              <a:ext uri="{FF2B5EF4-FFF2-40B4-BE49-F238E27FC236}">
                <a16:creationId xmlns:a16="http://schemas.microsoft.com/office/drawing/2014/main" id="{8361DD87-D092-9A4D-B163-D06BE572AA6F}"/>
              </a:ext>
            </a:extLst>
          </p:cNvPr>
          <p:cNvSpPr/>
          <p:nvPr userDrawn="1"/>
        </p:nvSpPr>
        <p:spPr>
          <a:xfrm>
            <a:off x="1" y="6271848"/>
            <a:ext cx="12191111" cy="5861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Footer Placeholder 4">
            <a:extLst>
              <a:ext uri="{FF2B5EF4-FFF2-40B4-BE49-F238E27FC236}">
                <a16:creationId xmlns:a16="http://schemas.microsoft.com/office/drawing/2014/main" id="{3F5BDFF5-9AAB-F748-93B5-E892E41EE0DA}"/>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a:solidFill>
                  <a:schemeClr val="bg1"/>
                </a:solidFill>
                <a:latin typeface="+mn-lt"/>
              </a:defRPr>
            </a:lvl1pPr>
          </a:lstStyle>
          <a:p>
            <a:endParaRPr lang="en-US" dirty="0"/>
          </a:p>
        </p:txBody>
      </p:sp>
      <p:sp>
        <p:nvSpPr>
          <p:cNvPr id="23" name="Slide Number Placeholder 5">
            <a:extLst>
              <a:ext uri="{FF2B5EF4-FFF2-40B4-BE49-F238E27FC236}">
                <a16:creationId xmlns:a16="http://schemas.microsoft.com/office/drawing/2014/main" id="{82B99EB5-DA84-8341-A001-DC968393A56A}"/>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bg1"/>
                </a:solidFill>
                <a:latin typeface="+mn-lt"/>
              </a:defRPr>
            </a:lvl1pPr>
          </a:lstStyle>
          <a:p>
            <a:fld id="{0E35BBB0-73A1-954D-9854-C6F827AED934}" type="slidenum">
              <a:rPr lang="en-US" smtClean="0"/>
              <a:pPr/>
              <a:t>‹#›</a:t>
            </a:fld>
            <a:endParaRPr lang="en-US" dirty="0"/>
          </a:p>
        </p:txBody>
      </p:sp>
      <p:cxnSp>
        <p:nvCxnSpPr>
          <p:cNvPr id="24" name="Straight Connector 23">
            <a:extLst>
              <a:ext uri="{FF2B5EF4-FFF2-40B4-BE49-F238E27FC236}">
                <a16:creationId xmlns:a16="http://schemas.microsoft.com/office/drawing/2014/main" id="{CB8771D9-2C08-5541-AE36-77D389CF66BE}"/>
              </a:ext>
            </a:extLst>
          </p:cNvPr>
          <p:cNvCxnSpPr>
            <a:cxnSpLocks/>
          </p:cNvCxnSpPr>
          <p:nvPr userDrawn="1"/>
        </p:nvCxnSpPr>
        <p:spPr>
          <a:xfrm>
            <a:off x="11367911" y="6356351"/>
            <a:ext cx="0" cy="3651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Picture Placeholder 10">
            <a:extLst>
              <a:ext uri="{FF2B5EF4-FFF2-40B4-BE49-F238E27FC236}">
                <a16:creationId xmlns:a16="http://schemas.microsoft.com/office/drawing/2014/main" id="{F8B7DF30-2E70-F048-AC92-756805EC44BC}"/>
              </a:ext>
            </a:extLst>
          </p:cNvPr>
          <p:cNvSpPr>
            <a:spLocks noGrp="1"/>
          </p:cNvSpPr>
          <p:nvPr>
            <p:ph type="pic" sz="quarter" idx="12" hasCustomPrompt="1"/>
          </p:nvPr>
        </p:nvSpPr>
        <p:spPr>
          <a:xfrm>
            <a:off x="9902027" y="6356351"/>
            <a:ext cx="1326984" cy="365125"/>
          </a:xfrm>
        </p:spPr>
        <p:txBody>
          <a:bodyPr/>
          <a:lstStyle>
            <a:lvl1pPr>
              <a:defRPr>
                <a:solidFill>
                  <a:schemeClr val="bg1"/>
                </a:solidFill>
              </a:defRPr>
            </a:lvl1pPr>
          </a:lstStyle>
          <a:p>
            <a:r>
              <a:rPr lang="en-US" dirty="0"/>
              <a:t>Logo</a:t>
            </a:r>
          </a:p>
        </p:txBody>
      </p:sp>
      <p:sp>
        <p:nvSpPr>
          <p:cNvPr id="26" name="Text Placeholder 5">
            <a:extLst>
              <a:ext uri="{FF2B5EF4-FFF2-40B4-BE49-F238E27FC236}">
                <a16:creationId xmlns:a16="http://schemas.microsoft.com/office/drawing/2014/main" id="{69D2FE19-F35E-A847-86CB-A2E0D36AD6E3}"/>
              </a:ext>
            </a:extLst>
          </p:cNvPr>
          <p:cNvSpPr>
            <a:spLocks noGrp="1"/>
          </p:cNvSpPr>
          <p:nvPr>
            <p:ph type="body" sz="quarter" idx="24" hasCustomPrompt="1"/>
          </p:nvPr>
        </p:nvSpPr>
        <p:spPr>
          <a:xfrm>
            <a:off x="8248155" y="6356352"/>
            <a:ext cx="1600861" cy="365125"/>
          </a:xfrm>
        </p:spPr>
        <p:txBody>
          <a:bodyPr anchor="ctr">
            <a:normAutofit/>
          </a:bodyPr>
          <a:lstStyle>
            <a:lvl1pPr algn="r">
              <a:defRPr sz="1067">
                <a:solidFill>
                  <a:schemeClr val="bg1"/>
                </a:solidFill>
              </a:defRPr>
            </a:lvl1pPr>
          </a:lstStyle>
          <a:p>
            <a:pPr lvl="0"/>
            <a:r>
              <a:rPr lang="en-US" dirty="0"/>
              <a:t>Sponsored by:</a:t>
            </a:r>
          </a:p>
        </p:txBody>
      </p:sp>
      <p:pic>
        <p:nvPicPr>
          <p:cNvPr id="17" name="Picture 16">
            <a:extLst>
              <a:ext uri="{FF2B5EF4-FFF2-40B4-BE49-F238E27FC236}">
                <a16:creationId xmlns:a16="http://schemas.microsoft.com/office/drawing/2014/main" id="{B58E1EDB-ECBE-C64B-84E7-2AC011ADDFB7}"/>
              </a:ext>
            </a:extLst>
          </p:cNvPr>
          <p:cNvPicPr>
            <a:picLocks noChangeAspect="1"/>
          </p:cNvPicPr>
          <p:nvPr userDrawn="1"/>
        </p:nvPicPr>
        <p:blipFill>
          <a:blip r:embed="rId2"/>
          <a:stretch>
            <a:fillRect/>
          </a:stretch>
        </p:blipFill>
        <p:spPr>
          <a:xfrm>
            <a:off x="11333528" y="123552"/>
            <a:ext cx="715037" cy="385661"/>
          </a:xfrm>
          <a:prstGeom prst="rect">
            <a:avLst/>
          </a:prstGeom>
        </p:spPr>
      </p:pic>
    </p:spTree>
    <p:extLst>
      <p:ext uri="{BB962C8B-B14F-4D97-AF65-F5344CB8AC3E}">
        <p14:creationId xmlns:p14="http://schemas.microsoft.com/office/powerpoint/2010/main" val="3478852166"/>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hree Content -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3987" y="819631"/>
            <a:ext cx="11024027" cy="1434536"/>
          </a:xfrm>
        </p:spPr>
        <p:txBody>
          <a:bodyPr/>
          <a:lstStyle>
            <a:lvl1pPr>
              <a:defRPr>
                <a:solidFill>
                  <a:schemeClr val="tx1"/>
                </a:solidFill>
              </a:defRPr>
            </a:lvl1pPr>
          </a:lstStyle>
          <a:p>
            <a:r>
              <a:rPr lang="en-US" dirty="0"/>
              <a:t>TITLE IS ALL CAPS 25-30PTS</a:t>
            </a:r>
          </a:p>
        </p:txBody>
      </p:sp>
      <p:sp>
        <p:nvSpPr>
          <p:cNvPr id="3" name="Content Placeholder 2"/>
          <p:cNvSpPr>
            <a:spLocks noGrp="1"/>
          </p:cNvSpPr>
          <p:nvPr>
            <p:ph sz="half" idx="1" hasCustomPrompt="1"/>
          </p:nvPr>
        </p:nvSpPr>
        <p:spPr>
          <a:xfrm>
            <a:off x="583988" y="2866145"/>
            <a:ext cx="3231657" cy="3172224"/>
          </a:xfrm>
          <a:ln>
            <a:noFill/>
          </a:ln>
        </p:spPr>
        <p:txBody>
          <a:bodyPr>
            <a:normAutofit/>
          </a:bodyPr>
          <a:lstStyle>
            <a:lvl1pPr>
              <a:lnSpc>
                <a:spcPct val="120000"/>
              </a:lnSpc>
              <a:defRPr sz="1333"/>
            </a:lvl1pPr>
            <a:lvl2pPr>
              <a:defRPr sz="1333"/>
            </a:lvl2pPr>
            <a:lvl3pPr>
              <a:defRPr sz="1333"/>
            </a:lvl3pPr>
            <a:lvl4pPr>
              <a:defRPr sz="1333"/>
            </a:lvl4pPr>
            <a:lvl5pPr>
              <a:defRPr sz="1333"/>
            </a:lvl5pPr>
          </a:lstStyle>
          <a:p>
            <a:pPr lvl="0"/>
            <a:r>
              <a:rPr lang="en-US" dirty="0"/>
              <a:t>Body copy is Arial at 10pts</a:t>
            </a:r>
          </a:p>
        </p:txBody>
      </p:sp>
      <p:sp>
        <p:nvSpPr>
          <p:cNvPr id="4" name="Content Placeholder 3"/>
          <p:cNvSpPr>
            <a:spLocks noGrp="1"/>
          </p:cNvSpPr>
          <p:nvPr>
            <p:ph sz="half" idx="2" hasCustomPrompt="1"/>
          </p:nvPr>
        </p:nvSpPr>
        <p:spPr>
          <a:xfrm>
            <a:off x="8396113" y="2866144"/>
            <a:ext cx="3231657" cy="3172225"/>
          </a:xfrm>
          <a:ln>
            <a:noFill/>
          </a:ln>
        </p:spPr>
        <p:txBody>
          <a:bodyPr>
            <a:normAutofit/>
          </a:bodyPr>
          <a:lstStyle>
            <a:lvl1pPr>
              <a:lnSpc>
                <a:spcPct val="120000"/>
              </a:lnSpc>
              <a:defRPr sz="1333"/>
            </a:lvl1pPr>
            <a:lvl2pPr>
              <a:defRPr sz="1333"/>
            </a:lvl2pPr>
            <a:lvl3pPr>
              <a:defRPr sz="1333"/>
            </a:lvl3pPr>
            <a:lvl4pPr>
              <a:defRPr sz="1333"/>
            </a:lvl4pPr>
            <a:lvl5pPr>
              <a:defRPr sz="1333"/>
            </a:lvl5pPr>
          </a:lstStyle>
          <a:p>
            <a:pPr lvl="0"/>
            <a:r>
              <a:rPr lang="en-US" dirty="0"/>
              <a:t>Body copy is Arial at 10pts</a:t>
            </a:r>
          </a:p>
        </p:txBody>
      </p:sp>
      <p:sp>
        <p:nvSpPr>
          <p:cNvPr id="8" name="Content Placeholder 2">
            <a:extLst>
              <a:ext uri="{FF2B5EF4-FFF2-40B4-BE49-F238E27FC236}">
                <a16:creationId xmlns:a16="http://schemas.microsoft.com/office/drawing/2014/main" id="{AA9F94AD-4803-4842-B9CD-1D2365C7EA8E}"/>
              </a:ext>
            </a:extLst>
          </p:cNvPr>
          <p:cNvSpPr>
            <a:spLocks noGrp="1"/>
          </p:cNvSpPr>
          <p:nvPr>
            <p:ph sz="half" idx="13" hasCustomPrompt="1"/>
          </p:nvPr>
        </p:nvSpPr>
        <p:spPr>
          <a:xfrm>
            <a:off x="4490050" y="2866145"/>
            <a:ext cx="3231657" cy="3172224"/>
          </a:xfrm>
          <a:ln>
            <a:noFill/>
          </a:ln>
        </p:spPr>
        <p:txBody>
          <a:bodyPr>
            <a:normAutofit/>
          </a:bodyPr>
          <a:lstStyle>
            <a:lvl1pPr>
              <a:lnSpc>
                <a:spcPct val="120000"/>
              </a:lnSpc>
              <a:defRPr sz="1333"/>
            </a:lvl1pPr>
            <a:lvl2pPr>
              <a:defRPr sz="1333"/>
            </a:lvl2pPr>
            <a:lvl3pPr>
              <a:defRPr sz="1333"/>
            </a:lvl3pPr>
            <a:lvl4pPr>
              <a:defRPr sz="1333"/>
            </a:lvl4pPr>
            <a:lvl5pPr>
              <a:defRPr sz="1333"/>
            </a:lvl5pPr>
          </a:lstStyle>
          <a:p>
            <a:pPr lvl="0"/>
            <a:r>
              <a:rPr lang="en-US" dirty="0"/>
              <a:t>Body copy is Arial at 10pts</a:t>
            </a:r>
          </a:p>
        </p:txBody>
      </p:sp>
      <p:sp>
        <p:nvSpPr>
          <p:cNvPr id="9" name="Text Placeholder 2">
            <a:extLst>
              <a:ext uri="{FF2B5EF4-FFF2-40B4-BE49-F238E27FC236}">
                <a16:creationId xmlns:a16="http://schemas.microsoft.com/office/drawing/2014/main" id="{C9AB6A60-17CA-6742-8005-008F7B7B5FC8}"/>
              </a:ext>
            </a:extLst>
          </p:cNvPr>
          <p:cNvSpPr>
            <a:spLocks noGrp="1"/>
          </p:cNvSpPr>
          <p:nvPr>
            <p:ph type="body" idx="14" hasCustomPrompt="1"/>
          </p:nvPr>
        </p:nvSpPr>
        <p:spPr>
          <a:xfrm>
            <a:off x="583988" y="2254168"/>
            <a:ext cx="3231657" cy="611976"/>
          </a:xfrm>
        </p:spPr>
        <p:txBody>
          <a:bodyPr anchor="b">
            <a:noAutofit/>
          </a:bodyPr>
          <a:lstStyle>
            <a:lvl1pPr marL="0" indent="0" algn="l">
              <a:lnSpc>
                <a:spcPct val="100000"/>
              </a:lnSpc>
              <a:spcBef>
                <a:spcPts val="0"/>
              </a:spcBef>
              <a:buNone/>
              <a:defRPr sz="1867"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Header is bold at 14pts</a:t>
            </a:r>
          </a:p>
        </p:txBody>
      </p:sp>
      <p:sp>
        <p:nvSpPr>
          <p:cNvPr id="11" name="Text Placeholder 2">
            <a:extLst>
              <a:ext uri="{FF2B5EF4-FFF2-40B4-BE49-F238E27FC236}">
                <a16:creationId xmlns:a16="http://schemas.microsoft.com/office/drawing/2014/main" id="{2D9FE39B-E297-9347-B65D-D304684C468F}"/>
              </a:ext>
            </a:extLst>
          </p:cNvPr>
          <p:cNvSpPr>
            <a:spLocks noGrp="1"/>
          </p:cNvSpPr>
          <p:nvPr>
            <p:ph type="body" idx="15" hasCustomPrompt="1"/>
          </p:nvPr>
        </p:nvSpPr>
        <p:spPr>
          <a:xfrm>
            <a:off x="4490050" y="2254168"/>
            <a:ext cx="3231657" cy="611976"/>
          </a:xfrm>
        </p:spPr>
        <p:txBody>
          <a:bodyPr anchor="b">
            <a:noAutofit/>
          </a:bodyPr>
          <a:lstStyle>
            <a:lvl1pPr marL="0" indent="0" algn="l">
              <a:lnSpc>
                <a:spcPct val="100000"/>
              </a:lnSpc>
              <a:spcBef>
                <a:spcPts val="0"/>
              </a:spcBef>
              <a:buNone/>
              <a:defRPr sz="1867"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Header is bold at 14pts</a:t>
            </a:r>
          </a:p>
        </p:txBody>
      </p:sp>
      <p:sp>
        <p:nvSpPr>
          <p:cNvPr id="12" name="Text Placeholder 2">
            <a:extLst>
              <a:ext uri="{FF2B5EF4-FFF2-40B4-BE49-F238E27FC236}">
                <a16:creationId xmlns:a16="http://schemas.microsoft.com/office/drawing/2014/main" id="{FD70EABA-222E-8543-A021-DA7CA30518FE}"/>
              </a:ext>
            </a:extLst>
          </p:cNvPr>
          <p:cNvSpPr>
            <a:spLocks noGrp="1"/>
          </p:cNvSpPr>
          <p:nvPr>
            <p:ph type="body" idx="16" hasCustomPrompt="1"/>
          </p:nvPr>
        </p:nvSpPr>
        <p:spPr>
          <a:xfrm>
            <a:off x="8396112" y="2254168"/>
            <a:ext cx="3231657" cy="611976"/>
          </a:xfrm>
        </p:spPr>
        <p:txBody>
          <a:bodyPr anchor="b">
            <a:noAutofit/>
          </a:bodyPr>
          <a:lstStyle>
            <a:lvl1pPr marL="0" indent="0" algn="l">
              <a:lnSpc>
                <a:spcPct val="100000"/>
              </a:lnSpc>
              <a:spcBef>
                <a:spcPts val="0"/>
              </a:spcBef>
              <a:buNone/>
              <a:defRPr sz="1867"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Header is bold at 14pts</a:t>
            </a:r>
          </a:p>
        </p:txBody>
      </p:sp>
      <p:sp>
        <p:nvSpPr>
          <p:cNvPr id="15" name="Text Placeholder 4">
            <a:extLst>
              <a:ext uri="{FF2B5EF4-FFF2-40B4-BE49-F238E27FC236}">
                <a16:creationId xmlns:a16="http://schemas.microsoft.com/office/drawing/2014/main" id="{DDC3EE99-CD14-5047-BFF3-677423A1E2BC}"/>
              </a:ext>
            </a:extLst>
          </p:cNvPr>
          <p:cNvSpPr>
            <a:spLocks noGrp="1"/>
          </p:cNvSpPr>
          <p:nvPr>
            <p:ph type="body" sz="quarter" idx="23" hasCustomPrompt="1"/>
          </p:nvPr>
        </p:nvSpPr>
        <p:spPr>
          <a:xfrm>
            <a:off x="592836" y="1440874"/>
            <a:ext cx="9096109" cy="428813"/>
          </a:xfrm>
        </p:spPr>
        <p:txBody>
          <a:bodyPr>
            <a:normAutofit/>
          </a:bodyPr>
          <a:lstStyle>
            <a:lvl1pPr>
              <a:defRPr sz="2133" b="1"/>
            </a:lvl1pPr>
          </a:lstStyle>
          <a:p>
            <a:pPr lvl="0"/>
            <a:r>
              <a:rPr lang="en-US" dirty="0"/>
              <a:t>Subtitle is Arial Bold at 16pt</a:t>
            </a:r>
          </a:p>
        </p:txBody>
      </p:sp>
      <p:sp>
        <p:nvSpPr>
          <p:cNvPr id="16" name="Rectangle 15">
            <a:extLst>
              <a:ext uri="{FF2B5EF4-FFF2-40B4-BE49-F238E27FC236}">
                <a16:creationId xmlns:a16="http://schemas.microsoft.com/office/drawing/2014/main" id="{8224EDA4-ABD4-944B-9B5C-33D57C20FFF6}"/>
              </a:ext>
            </a:extLst>
          </p:cNvPr>
          <p:cNvSpPr/>
          <p:nvPr userDrawn="1"/>
        </p:nvSpPr>
        <p:spPr>
          <a:xfrm>
            <a:off x="1" y="6271848"/>
            <a:ext cx="12191111" cy="5861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n-lt"/>
            </a:endParaRPr>
          </a:p>
        </p:txBody>
      </p:sp>
      <p:sp>
        <p:nvSpPr>
          <p:cNvPr id="17" name="Footer Placeholder 4">
            <a:extLst>
              <a:ext uri="{FF2B5EF4-FFF2-40B4-BE49-F238E27FC236}">
                <a16:creationId xmlns:a16="http://schemas.microsoft.com/office/drawing/2014/main" id="{291A53FE-1EDA-434C-AD2D-43D7C1349E47}"/>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a:solidFill>
                  <a:schemeClr val="tx1"/>
                </a:solidFill>
                <a:latin typeface="+mn-lt"/>
              </a:defRPr>
            </a:lvl1pPr>
          </a:lstStyle>
          <a:p>
            <a:endParaRPr lang="en-US" dirty="0"/>
          </a:p>
        </p:txBody>
      </p:sp>
      <p:sp>
        <p:nvSpPr>
          <p:cNvPr id="18" name="Slide Number Placeholder 5">
            <a:extLst>
              <a:ext uri="{FF2B5EF4-FFF2-40B4-BE49-F238E27FC236}">
                <a16:creationId xmlns:a16="http://schemas.microsoft.com/office/drawing/2014/main" id="{76F9E6B8-8DB4-C240-ABC9-CE235C904038}"/>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tx1"/>
                </a:solidFill>
                <a:latin typeface="+mn-lt"/>
              </a:defRPr>
            </a:lvl1pPr>
          </a:lstStyle>
          <a:p>
            <a:fld id="{0E35BBB0-73A1-954D-9854-C6F827AED934}" type="slidenum">
              <a:rPr lang="en-US" smtClean="0"/>
              <a:pPr/>
              <a:t>‹#›</a:t>
            </a:fld>
            <a:endParaRPr lang="en-US" dirty="0"/>
          </a:p>
        </p:txBody>
      </p:sp>
      <p:cxnSp>
        <p:nvCxnSpPr>
          <p:cNvPr id="19" name="Straight Connector 18">
            <a:extLst>
              <a:ext uri="{FF2B5EF4-FFF2-40B4-BE49-F238E27FC236}">
                <a16:creationId xmlns:a16="http://schemas.microsoft.com/office/drawing/2014/main" id="{FD7797FB-A08E-2445-8AEA-6A04DABFD6DE}"/>
              </a:ext>
            </a:extLst>
          </p:cNvPr>
          <p:cNvCxnSpPr>
            <a:cxnSpLocks/>
          </p:cNvCxnSpPr>
          <p:nvPr userDrawn="1"/>
        </p:nvCxnSpPr>
        <p:spPr>
          <a:xfrm>
            <a:off x="11367911" y="6356351"/>
            <a:ext cx="0" cy="365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10">
            <a:extLst>
              <a:ext uri="{FF2B5EF4-FFF2-40B4-BE49-F238E27FC236}">
                <a16:creationId xmlns:a16="http://schemas.microsoft.com/office/drawing/2014/main" id="{BD4C97E7-0429-7A45-82CE-2FFEB3F8AEC9}"/>
              </a:ext>
            </a:extLst>
          </p:cNvPr>
          <p:cNvSpPr>
            <a:spLocks noGrp="1"/>
          </p:cNvSpPr>
          <p:nvPr>
            <p:ph type="pic" sz="quarter" idx="12" hasCustomPrompt="1"/>
          </p:nvPr>
        </p:nvSpPr>
        <p:spPr>
          <a:xfrm>
            <a:off x="9902027" y="6356351"/>
            <a:ext cx="1326984" cy="365125"/>
          </a:xfrm>
        </p:spPr>
        <p:txBody>
          <a:bodyPr/>
          <a:lstStyle>
            <a:lvl1pPr>
              <a:defRPr>
                <a:solidFill>
                  <a:schemeClr val="tx1"/>
                </a:solidFill>
              </a:defRPr>
            </a:lvl1pPr>
          </a:lstStyle>
          <a:p>
            <a:r>
              <a:rPr lang="en-US" dirty="0"/>
              <a:t>Logo</a:t>
            </a:r>
          </a:p>
        </p:txBody>
      </p:sp>
      <p:sp>
        <p:nvSpPr>
          <p:cNvPr id="21" name="Text Placeholder 5">
            <a:extLst>
              <a:ext uri="{FF2B5EF4-FFF2-40B4-BE49-F238E27FC236}">
                <a16:creationId xmlns:a16="http://schemas.microsoft.com/office/drawing/2014/main" id="{C0F627A2-EF0A-A34A-814D-747419ED48F5}"/>
              </a:ext>
            </a:extLst>
          </p:cNvPr>
          <p:cNvSpPr>
            <a:spLocks noGrp="1"/>
          </p:cNvSpPr>
          <p:nvPr>
            <p:ph type="body" sz="quarter" idx="24" hasCustomPrompt="1"/>
          </p:nvPr>
        </p:nvSpPr>
        <p:spPr>
          <a:xfrm>
            <a:off x="8248155" y="6356352"/>
            <a:ext cx="1600861" cy="365125"/>
          </a:xfrm>
        </p:spPr>
        <p:txBody>
          <a:bodyPr anchor="ctr">
            <a:normAutofit/>
          </a:bodyPr>
          <a:lstStyle>
            <a:lvl1pPr algn="r">
              <a:defRPr sz="1067">
                <a:solidFill>
                  <a:schemeClr val="tx1"/>
                </a:solidFill>
              </a:defRPr>
            </a:lvl1pPr>
          </a:lstStyle>
          <a:p>
            <a:pPr lvl="0"/>
            <a:r>
              <a:rPr lang="en-US" dirty="0"/>
              <a:t>Sponsored by:</a:t>
            </a:r>
          </a:p>
        </p:txBody>
      </p:sp>
      <p:pic>
        <p:nvPicPr>
          <p:cNvPr id="23" name="Picture 22" descr="Logo&#10;&#10;Description automatically generated">
            <a:extLst>
              <a:ext uri="{FF2B5EF4-FFF2-40B4-BE49-F238E27FC236}">
                <a16:creationId xmlns:a16="http://schemas.microsoft.com/office/drawing/2014/main" id="{2F6E2544-2A9A-6B46-8E5E-CA8AA93AF65A}"/>
              </a:ext>
            </a:extLst>
          </p:cNvPr>
          <p:cNvPicPr>
            <a:picLocks noChangeAspect="1"/>
          </p:cNvPicPr>
          <p:nvPr userDrawn="1"/>
        </p:nvPicPr>
        <p:blipFill>
          <a:blip r:embed="rId2"/>
          <a:stretch>
            <a:fillRect/>
          </a:stretch>
        </p:blipFill>
        <p:spPr>
          <a:xfrm>
            <a:off x="11333528" y="123552"/>
            <a:ext cx="715037" cy="386789"/>
          </a:xfrm>
          <a:prstGeom prst="rect">
            <a:avLst/>
          </a:prstGeom>
        </p:spPr>
      </p:pic>
    </p:spTree>
    <p:extLst>
      <p:ext uri="{BB962C8B-B14F-4D97-AF65-F5344CB8AC3E}">
        <p14:creationId xmlns:p14="http://schemas.microsoft.com/office/powerpoint/2010/main" val="1190544516"/>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hree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TITLE IS ALL CAPS AT 25-30PTS</a:t>
            </a:r>
          </a:p>
        </p:txBody>
      </p:sp>
      <p:sp>
        <p:nvSpPr>
          <p:cNvPr id="3" name="Content Placeholder 2"/>
          <p:cNvSpPr>
            <a:spLocks noGrp="1"/>
          </p:cNvSpPr>
          <p:nvPr>
            <p:ph sz="half" idx="1" hasCustomPrompt="1"/>
          </p:nvPr>
        </p:nvSpPr>
        <p:spPr>
          <a:xfrm>
            <a:off x="673293" y="2350529"/>
            <a:ext cx="3109088" cy="3525795"/>
          </a:xfrm>
          <a:prstGeom prst="rect">
            <a:avLst/>
          </a:prstGeom>
          <a:ln>
            <a:solidFill>
              <a:schemeClr val="accent1"/>
            </a:solidFill>
          </a:ln>
        </p:spPr>
        <p:txBody>
          <a:bodyPr anchor="ctr"/>
          <a:lstStyle>
            <a:lvl1pPr algn="ctr">
              <a:defRPr/>
            </a:lvl1pPr>
            <a:lvl2pPr algn="ctr">
              <a:defRPr/>
            </a:lvl2pPr>
            <a:lvl3pPr algn="ctr">
              <a:defRPr/>
            </a:lvl3pPr>
            <a:lvl4pPr algn="ctr">
              <a:defRPr/>
            </a:lvl4pPr>
            <a:lvl5pPr algn="ctr">
              <a:defRPr/>
            </a:lvl5pPr>
          </a:lstStyle>
          <a:p>
            <a:pPr lvl="0"/>
            <a:r>
              <a:rPr lang="en-US" dirty="0"/>
              <a:t>Body copy is Arial at 12pts</a:t>
            </a:r>
          </a:p>
        </p:txBody>
      </p:sp>
      <p:sp>
        <p:nvSpPr>
          <p:cNvPr id="13" name="Footer Placeholder 4">
            <a:extLst>
              <a:ext uri="{FF2B5EF4-FFF2-40B4-BE49-F238E27FC236}">
                <a16:creationId xmlns:a16="http://schemas.microsoft.com/office/drawing/2014/main" id="{86B82A6A-55B3-9D47-9DE3-33378D48456E}"/>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a:solidFill>
                  <a:schemeClr val="tx1">
                    <a:tint val="75000"/>
                  </a:schemeClr>
                </a:solidFill>
                <a:latin typeface="+mn-lt"/>
              </a:defRPr>
            </a:lvl1pPr>
          </a:lstStyle>
          <a:p>
            <a:endParaRPr lang="en-US" dirty="0"/>
          </a:p>
        </p:txBody>
      </p:sp>
      <p:sp>
        <p:nvSpPr>
          <p:cNvPr id="14" name="Slide Number Placeholder 5">
            <a:extLst>
              <a:ext uri="{FF2B5EF4-FFF2-40B4-BE49-F238E27FC236}">
                <a16:creationId xmlns:a16="http://schemas.microsoft.com/office/drawing/2014/main" id="{E1ED4A31-F45A-AD47-979B-DA3BA52F457E}"/>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tx1">
                    <a:tint val="75000"/>
                  </a:schemeClr>
                </a:solidFill>
                <a:latin typeface="+mn-lt"/>
              </a:defRPr>
            </a:lvl1pPr>
          </a:lstStyle>
          <a:p>
            <a:fld id="{0E35BBB0-73A1-954D-9854-C6F827AED934}" type="slidenum">
              <a:rPr lang="en-US" smtClean="0"/>
              <a:pPr/>
              <a:t>‹#›</a:t>
            </a:fld>
            <a:endParaRPr lang="en-US" dirty="0"/>
          </a:p>
        </p:txBody>
      </p:sp>
      <p:cxnSp>
        <p:nvCxnSpPr>
          <p:cNvPr id="15" name="Straight Connector 14">
            <a:extLst>
              <a:ext uri="{FF2B5EF4-FFF2-40B4-BE49-F238E27FC236}">
                <a16:creationId xmlns:a16="http://schemas.microsoft.com/office/drawing/2014/main" id="{FFB29AEA-9063-F540-B560-B6DE4146B920}"/>
              </a:ext>
            </a:extLst>
          </p:cNvPr>
          <p:cNvCxnSpPr>
            <a:cxnSpLocks/>
          </p:cNvCxnSpPr>
          <p:nvPr userDrawn="1"/>
        </p:nvCxnSpPr>
        <p:spPr>
          <a:xfrm>
            <a:off x="11367911" y="6356351"/>
            <a:ext cx="0" cy="365125"/>
          </a:xfrm>
          <a:prstGeom prst="line">
            <a:avLst/>
          </a:prstGeom>
        </p:spPr>
        <p:style>
          <a:lnRef idx="1">
            <a:schemeClr val="accent1"/>
          </a:lnRef>
          <a:fillRef idx="0">
            <a:schemeClr val="accent1"/>
          </a:fillRef>
          <a:effectRef idx="0">
            <a:schemeClr val="accent1"/>
          </a:effectRef>
          <a:fontRef idx="minor">
            <a:schemeClr val="tx1"/>
          </a:fontRef>
        </p:style>
      </p:cxnSp>
      <p:sp>
        <p:nvSpPr>
          <p:cNvPr id="16" name="Picture Placeholder 10">
            <a:extLst>
              <a:ext uri="{FF2B5EF4-FFF2-40B4-BE49-F238E27FC236}">
                <a16:creationId xmlns:a16="http://schemas.microsoft.com/office/drawing/2014/main" id="{D66F458C-2735-9B48-946D-FEF3C31F50D7}"/>
              </a:ext>
            </a:extLst>
          </p:cNvPr>
          <p:cNvSpPr>
            <a:spLocks noGrp="1"/>
          </p:cNvSpPr>
          <p:nvPr>
            <p:ph type="pic" sz="quarter" idx="12" hasCustomPrompt="1"/>
          </p:nvPr>
        </p:nvSpPr>
        <p:spPr>
          <a:xfrm>
            <a:off x="9902025" y="6356351"/>
            <a:ext cx="1326976" cy="365125"/>
          </a:xfrm>
        </p:spPr>
        <p:txBody>
          <a:bodyPr/>
          <a:lstStyle>
            <a:lvl1pPr>
              <a:defRPr>
                <a:solidFill>
                  <a:schemeClr val="accent4"/>
                </a:solidFill>
              </a:defRPr>
            </a:lvl1pPr>
          </a:lstStyle>
          <a:p>
            <a:r>
              <a:rPr lang="en-US" dirty="0"/>
              <a:t>Logo</a:t>
            </a:r>
          </a:p>
        </p:txBody>
      </p:sp>
      <p:sp>
        <p:nvSpPr>
          <p:cNvPr id="17" name="Text Placeholder 5">
            <a:extLst>
              <a:ext uri="{FF2B5EF4-FFF2-40B4-BE49-F238E27FC236}">
                <a16:creationId xmlns:a16="http://schemas.microsoft.com/office/drawing/2014/main" id="{69F20A52-3F30-6848-B02A-CC784D394B56}"/>
              </a:ext>
            </a:extLst>
          </p:cNvPr>
          <p:cNvSpPr>
            <a:spLocks noGrp="1"/>
          </p:cNvSpPr>
          <p:nvPr>
            <p:ph type="body" sz="quarter" idx="14" hasCustomPrompt="1"/>
          </p:nvPr>
        </p:nvSpPr>
        <p:spPr>
          <a:xfrm>
            <a:off x="8248155" y="6356352"/>
            <a:ext cx="1600861" cy="365125"/>
          </a:xfrm>
        </p:spPr>
        <p:txBody>
          <a:bodyPr anchor="ctr">
            <a:normAutofit/>
          </a:bodyPr>
          <a:lstStyle>
            <a:lvl1pPr algn="r">
              <a:defRPr sz="1067">
                <a:solidFill>
                  <a:schemeClr val="accent4"/>
                </a:solidFill>
              </a:defRPr>
            </a:lvl1pPr>
          </a:lstStyle>
          <a:p>
            <a:pPr lvl="0"/>
            <a:r>
              <a:rPr lang="en-US" dirty="0"/>
              <a:t>Sponsored by:</a:t>
            </a:r>
          </a:p>
        </p:txBody>
      </p:sp>
      <p:sp>
        <p:nvSpPr>
          <p:cNvPr id="12" name="Text Placeholder 4">
            <a:extLst>
              <a:ext uri="{FF2B5EF4-FFF2-40B4-BE49-F238E27FC236}">
                <a16:creationId xmlns:a16="http://schemas.microsoft.com/office/drawing/2014/main" id="{A8C6698E-3A17-2C4B-A772-35E80587AD55}"/>
              </a:ext>
            </a:extLst>
          </p:cNvPr>
          <p:cNvSpPr>
            <a:spLocks noGrp="1"/>
          </p:cNvSpPr>
          <p:nvPr>
            <p:ph type="body" sz="quarter" idx="23" hasCustomPrompt="1"/>
          </p:nvPr>
        </p:nvSpPr>
        <p:spPr>
          <a:xfrm>
            <a:off x="592836" y="1440874"/>
            <a:ext cx="9096109" cy="428813"/>
          </a:xfrm>
        </p:spPr>
        <p:txBody>
          <a:bodyPr>
            <a:normAutofit/>
          </a:bodyPr>
          <a:lstStyle>
            <a:lvl1pPr>
              <a:defRPr sz="2133" b="1"/>
            </a:lvl1pPr>
          </a:lstStyle>
          <a:p>
            <a:pPr lvl="0"/>
            <a:r>
              <a:rPr lang="en-US" dirty="0"/>
              <a:t>Subtitle is Arial Bold at 16pt</a:t>
            </a:r>
          </a:p>
        </p:txBody>
      </p:sp>
      <p:sp>
        <p:nvSpPr>
          <p:cNvPr id="28" name="Content Placeholder 2">
            <a:extLst>
              <a:ext uri="{FF2B5EF4-FFF2-40B4-BE49-F238E27FC236}">
                <a16:creationId xmlns:a16="http://schemas.microsoft.com/office/drawing/2014/main" id="{8120CBB7-A2A4-E74E-B87E-2D76A9E46746}"/>
              </a:ext>
            </a:extLst>
          </p:cNvPr>
          <p:cNvSpPr>
            <a:spLocks noGrp="1"/>
          </p:cNvSpPr>
          <p:nvPr>
            <p:ph sz="half" idx="24" hasCustomPrompt="1"/>
          </p:nvPr>
        </p:nvSpPr>
        <p:spPr>
          <a:xfrm>
            <a:off x="4515267" y="2350529"/>
            <a:ext cx="3109088" cy="3525795"/>
          </a:xfrm>
          <a:prstGeom prst="rect">
            <a:avLst/>
          </a:prstGeom>
          <a:ln>
            <a:solidFill>
              <a:schemeClr val="accent1"/>
            </a:solidFill>
          </a:ln>
        </p:spPr>
        <p:txBody>
          <a:bodyPr anchor="ctr"/>
          <a:lstStyle>
            <a:lvl1pPr algn="ctr">
              <a:defRPr/>
            </a:lvl1pPr>
            <a:lvl2pPr algn="ctr">
              <a:defRPr/>
            </a:lvl2pPr>
            <a:lvl3pPr algn="ctr">
              <a:defRPr/>
            </a:lvl3pPr>
            <a:lvl4pPr algn="ctr">
              <a:defRPr/>
            </a:lvl4pPr>
            <a:lvl5pPr algn="ctr">
              <a:defRPr/>
            </a:lvl5pPr>
          </a:lstStyle>
          <a:p>
            <a:pPr lvl="0"/>
            <a:r>
              <a:rPr lang="en-US" dirty="0"/>
              <a:t>Body copy is Arial at 12pts</a:t>
            </a:r>
          </a:p>
        </p:txBody>
      </p:sp>
      <p:sp>
        <p:nvSpPr>
          <p:cNvPr id="29" name="Content Placeholder 2">
            <a:extLst>
              <a:ext uri="{FF2B5EF4-FFF2-40B4-BE49-F238E27FC236}">
                <a16:creationId xmlns:a16="http://schemas.microsoft.com/office/drawing/2014/main" id="{487B6099-C961-B743-A222-7C76DF372EC0}"/>
              </a:ext>
            </a:extLst>
          </p:cNvPr>
          <p:cNvSpPr>
            <a:spLocks noGrp="1"/>
          </p:cNvSpPr>
          <p:nvPr>
            <p:ph sz="half" idx="25" hasCustomPrompt="1"/>
          </p:nvPr>
        </p:nvSpPr>
        <p:spPr>
          <a:xfrm>
            <a:off x="8485417" y="2350529"/>
            <a:ext cx="3109088" cy="3525795"/>
          </a:xfrm>
          <a:prstGeom prst="rect">
            <a:avLst/>
          </a:prstGeom>
          <a:ln>
            <a:solidFill>
              <a:schemeClr val="accent1"/>
            </a:solidFill>
          </a:ln>
        </p:spPr>
        <p:txBody>
          <a:bodyPr anchor="ctr"/>
          <a:lstStyle>
            <a:lvl1pPr algn="ctr">
              <a:defRPr/>
            </a:lvl1pPr>
            <a:lvl2pPr algn="ctr">
              <a:defRPr/>
            </a:lvl2pPr>
            <a:lvl3pPr algn="ctr">
              <a:defRPr/>
            </a:lvl3pPr>
            <a:lvl4pPr algn="ctr">
              <a:defRPr/>
            </a:lvl4pPr>
            <a:lvl5pPr algn="ctr">
              <a:defRPr/>
            </a:lvl5pPr>
          </a:lstStyle>
          <a:p>
            <a:pPr lvl="0"/>
            <a:r>
              <a:rPr lang="en-US" dirty="0"/>
              <a:t>Body copy is Arial at 12pts</a:t>
            </a:r>
          </a:p>
        </p:txBody>
      </p:sp>
      <p:pic>
        <p:nvPicPr>
          <p:cNvPr id="18" name="Picture 17">
            <a:extLst>
              <a:ext uri="{FF2B5EF4-FFF2-40B4-BE49-F238E27FC236}">
                <a16:creationId xmlns:a16="http://schemas.microsoft.com/office/drawing/2014/main" id="{FE779035-7C3B-7E4E-8CEB-7B6774AFA43F}"/>
              </a:ext>
            </a:extLst>
          </p:cNvPr>
          <p:cNvPicPr>
            <a:picLocks noChangeAspect="1"/>
          </p:cNvPicPr>
          <p:nvPr userDrawn="1"/>
        </p:nvPicPr>
        <p:blipFill>
          <a:blip r:embed="rId2"/>
          <a:stretch>
            <a:fillRect/>
          </a:stretch>
        </p:blipFill>
        <p:spPr>
          <a:xfrm>
            <a:off x="11333528" y="123552"/>
            <a:ext cx="715037" cy="385661"/>
          </a:xfrm>
          <a:prstGeom prst="rect">
            <a:avLst/>
          </a:prstGeom>
        </p:spPr>
      </p:pic>
    </p:spTree>
    <p:extLst>
      <p:ext uri="{BB962C8B-B14F-4D97-AF65-F5344CB8AC3E}">
        <p14:creationId xmlns:p14="http://schemas.microsoft.com/office/powerpoint/2010/main" val="270382997"/>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Lis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3987" y="819632"/>
            <a:ext cx="11024027" cy="557613"/>
          </a:xfrm>
        </p:spPr>
        <p:txBody>
          <a:bodyPr anchor="t">
            <a:normAutofit/>
          </a:bodyPr>
          <a:lstStyle>
            <a:lvl1pPr>
              <a:lnSpc>
                <a:spcPct val="100000"/>
              </a:lnSpc>
              <a:defRPr sz="2667"/>
            </a:lvl1pPr>
          </a:lstStyle>
          <a:p>
            <a:r>
              <a:rPr lang="en-US" dirty="0"/>
              <a:t>SLIDE HEADER IS Arial black ALL CAPS AT 20PTS</a:t>
            </a:r>
          </a:p>
        </p:txBody>
      </p:sp>
      <p:sp>
        <p:nvSpPr>
          <p:cNvPr id="8" name="Content Placeholder 2">
            <a:extLst>
              <a:ext uri="{FF2B5EF4-FFF2-40B4-BE49-F238E27FC236}">
                <a16:creationId xmlns:a16="http://schemas.microsoft.com/office/drawing/2014/main" id="{AA9F94AD-4803-4842-B9CD-1D2365C7EA8E}"/>
              </a:ext>
            </a:extLst>
          </p:cNvPr>
          <p:cNvSpPr>
            <a:spLocks noGrp="1"/>
          </p:cNvSpPr>
          <p:nvPr>
            <p:ph sz="half" idx="13" hasCustomPrompt="1"/>
          </p:nvPr>
        </p:nvSpPr>
        <p:spPr>
          <a:xfrm>
            <a:off x="583990" y="2337506"/>
            <a:ext cx="5218501" cy="1363925"/>
          </a:xfrm>
          <a:ln>
            <a:noFill/>
          </a:ln>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Arial at 10-12pts</a:t>
            </a:r>
          </a:p>
        </p:txBody>
      </p:sp>
      <p:sp>
        <p:nvSpPr>
          <p:cNvPr id="10" name="Content Placeholder 2">
            <a:extLst>
              <a:ext uri="{FF2B5EF4-FFF2-40B4-BE49-F238E27FC236}">
                <a16:creationId xmlns:a16="http://schemas.microsoft.com/office/drawing/2014/main" id="{CDCE5C14-0907-0040-B016-5A3EB79D35DA}"/>
              </a:ext>
            </a:extLst>
          </p:cNvPr>
          <p:cNvSpPr>
            <a:spLocks noGrp="1"/>
          </p:cNvSpPr>
          <p:nvPr>
            <p:ph sz="half" idx="15" hasCustomPrompt="1"/>
          </p:nvPr>
        </p:nvSpPr>
        <p:spPr>
          <a:xfrm>
            <a:off x="6409268" y="2337506"/>
            <a:ext cx="5218501" cy="1363925"/>
          </a:xfrm>
          <a:ln>
            <a:noFill/>
          </a:ln>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Arial at 10-12pts</a:t>
            </a:r>
          </a:p>
        </p:txBody>
      </p:sp>
      <p:sp>
        <p:nvSpPr>
          <p:cNvPr id="12" name="Content Placeholder 2">
            <a:extLst>
              <a:ext uri="{FF2B5EF4-FFF2-40B4-BE49-F238E27FC236}">
                <a16:creationId xmlns:a16="http://schemas.microsoft.com/office/drawing/2014/main" id="{3D2A72FB-4A53-D744-8854-CE9C11F1FD2A}"/>
              </a:ext>
            </a:extLst>
          </p:cNvPr>
          <p:cNvSpPr>
            <a:spLocks noGrp="1"/>
          </p:cNvSpPr>
          <p:nvPr>
            <p:ph sz="half" idx="17" hasCustomPrompt="1"/>
          </p:nvPr>
        </p:nvSpPr>
        <p:spPr>
          <a:xfrm>
            <a:off x="583990" y="4687979"/>
            <a:ext cx="5218501" cy="1363925"/>
          </a:xfrm>
          <a:ln>
            <a:noFill/>
          </a:ln>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Arial at 10-12pts</a:t>
            </a:r>
          </a:p>
        </p:txBody>
      </p:sp>
      <p:sp>
        <p:nvSpPr>
          <p:cNvPr id="14" name="Content Placeholder 2">
            <a:extLst>
              <a:ext uri="{FF2B5EF4-FFF2-40B4-BE49-F238E27FC236}">
                <a16:creationId xmlns:a16="http://schemas.microsoft.com/office/drawing/2014/main" id="{8D9FFC47-78CD-D246-9A49-216376CD8402}"/>
              </a:ext>
            </a:extLst>
          </p:cNvPr>
          <p:cNvSpPr>
            <a:spLocks noGrp="1"/>
          </p:cNvSpPr>
          <p:nvPr>
            <p:ph sz="half" idx="19" hasCustomPrompt="1"/>
          </p:nvPr>
        </p:nvSpPr>
        <p:spPr>
          <a:xfrm>
            <a:off x="6409268" y="4687979"/>
            <a:ext cx="5218501" cy="1363925"/>
          </a:xfrm>
          <a:ln>
            <a:noFill/>
          </a:ln>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Arial at 10-12pts</a:t>
            </a:r>
          </a:p>
        </p:txBody>
      </p:sp>
      <p:sp>
        <p:nvSpPr>
          <p:cNvPr id="3" name="Content Placeholder 2"/>
          <p:cNvSpPr>
            <a:spLocks noGrp="1"/>
          </p:cNvSpPr>
          <p:nvPr>
            <p:ph sz="half" idx="1" hasCustomPrompt="1"/>
          </p:nvPr>
        </p:nvSpPr>
        <p:spPr>
          <a:xfrm>
            <a:off x="583988" y="1605577"/>
            <a:ext cx="609600" cy="609600"/>
          </a:xfrm>
          <a:prstGeom prst="ellipse">
            <a:avLst/>
          </a:prstGeom>
          <a:ln>
            <a:solidFill>
              <a:schemeClr val="accent1"/>
            </a:solidFill>
          </a:ln>
        </p:spPr>
        <p:txBody>
          <a:bodyPr anchor="ctr">
            <a:normAutofit/>
          </a:bodyPr>
          <a:lstStyle>
            <a:lvl1pPr algn="ctr">
              <a:defRPr sz="2667">
                <a:solidFill>
                  <a:schemeClr val="accent1"/>
                </a:solidFill>
              </a:defRPr>
            </a:lvl1pPr>
          </a:lstStyle>
          <a:p>
            <a:pPr lvl="0"/>
            <a:r>
              <a:rPr lang="en-US" dirty="0"/>
              <a:t>1</a:t>
            </a:r>
          </a:p>
        </p:txBody>
      </p:sp>
      <p:sp>
        <p:nvSpPr>
          <p:cNvPr id="9" name="Content Placeholder 2">
            <a:extLst>
              <a:ext uri="{FF2B5EF4-FFF2-40B4-BE49-F238E27FC236}">
                <a16:creationId xmlns:a16="http://schemas.microsoft.com/office/drawing/2014/main" id="{4B16A25D-27F6-844F-B866-D1D8F748178B}"/>
              </a:ext>
            </a:extLst>
          </p:cNvPr>
          <p:cNvSpPr>
            <a:spLocks noGrp="1"/>
          </p:cNvSpPr>
          <p:nvPr>
            <p:ph sz="half" idx="14" hasCustomPrompt="1"/>
          </p:nvPr>
        </p:nvSpPr>
        <p:spPr>
          <a:xfrm>
            <a:off x="6409267" y="1605577"/>
            <a:ext cx="609600" cy="609600"/>
          </a:xfrm>
          <a:prstGeom prst="ellipse">
            <a:avLst/>
          </a:prstGeom>
          <a:ln>
            <a:solidFill>
              <a:schemeClr val="accent1"/>
            </a:solidFill>
          </a:ln>
        </p:spPr>
        <p:txBody>
          <a:bodyPr anchor="ctr">
            <a:normAutofit/>
          </a:bodyPr>
          <a:lstStyle>
            <a:lvl1pPr algn="ctr">
              <a:defRPr sz="2667">
                <a:solidFill>
                  <a:schemeClr val="accent1"/>
                </a:solidFill>
              </a:defRPr>
            </a:lvl1pPr>
          </a:lstStyle>
          <a:p>
            <a:pPr lvl="0"/>
            <a:r>
              <a:rPr lang="en-US" dirty="0"/>
              <a:t>2</a:t>
            </a:r>
          </a:p>
        </p:txBody>
      </p:sp>
      <p:sp>
        <p:nvSpPr>
          <p:cNvPr id="11" name="Content Placeholder 2">
            <a:extLst>
              <a:ext uri="{FF2B5EF4-FFF2-40B4-BE49-F238E27FC236}">
                <a16:creationId xmlns:a16="http://schemas.microsoft.com/office/drawing/2014/main" id="{1313D73A-419F-CF44-A231-C8789EC6BF94}"/>
              </a:ext>
            </a:extLst>
          </p:cNvPr>
          <p:cNvSpPr>
            <a:spLocks noGrp="1"/>
          </p:cNvSpPr>
          <p:nvPr>
            <p:ph sz="half" idx="16" hasCustomPrompt="1"/>
          </p:nvPr>
        </p:nvSpPr>
        <p:spPr>
          <a:xfrm>
            <a:off x="583988" y="3956051"/>
            <a:ext cx="609600" cy="609600"/>
          </a:xfrm>
          <a:prstGeom prst="ellipse">
            <a:avLst/>
          </a:prstGeom>
          <a:ln>
            <a:solidFill>
              <a:schemeClr val="accent1"/>
            </a:solidFill>
          </a:ln>
        </p:spPr>
        <p:txBody>
          <a:bodyPr anchor="ctr">
            <a:normAutofit/>
          </a:bodyPr>
          <a:lstStyle>
            <a:lvl1pPr algn="ctr">
              <a:defRPr sz="2667">
                <a:solidFill>
                  <a:schemeClr val="accent1"/>
                </a:solidFill>
              </a:defRPr>
            </a:lvl1pPr>
          </a:lstStyle>
          <a:p>
            <a:pPr lvl="0"/>
            <a:r>
              <a:rPr lang="en-US" dirty="0"/>
              <a:t>3</a:t>
            </a:r>
          </a:p>
        </p:txBody>
      </p:sp>
      <p:sp>
        <p:nvSpPr>
          <p:cNvPr id="13" name="Content Placeholder 2">
            <a:extLst>
              <a:ext uri="{FF2B5EF4-FFF2-40B4-BE49-F238E27FC236}">
                <a16:creationId xmlns:a16="http://schemas.microsoft.com/office/drawing/2014/main" id="{1E014EB3-3E20-0B43-BCC5-ADCA9FF75706}"/>
              </a:ext>
            </a:extLst>
          </p:cNvPr>
          <p:cNvSpPr>
            <a:spLocks noGrp="1"/>
          </p:cNvSpPr>
          <p:nvPr>
            <p:ph sz="half" idx="18" hasCustomPrompt="1"/>
          </p:nvPr>
        </p:nvSpPr>
        <p:spPr>
          <a:xfrm>
            <a:off x="6409267" y="3956051"/>
            <a:ext cx="609600" cy="609600"/>
          </a:xfrm>
          <a:prstGeom prst="ellipse">
            <a:avLst/>
          </a:prstGeom>
          <a:ln>
            <a:solidFill>
              <a:schemeClr val="accent1"/>
            </a:solidFill>
          </a:ln>
        </p:spPr>
        <p:txBody>
          <a:bodyPr anchor="ctr">
            <a:normAutofit/>
          </a:bodyPr>
          <a:lstStyle>
            <a:lvl1pPr algn="ctr">
              <a:defRPr sz="2667">
                <a:solidFill>
                  <a:schemeClr val="accent1"/>
                </a:solidFill>
              </a:defRPr>
            </a:lvl1pPr>
          </a:lstStyle>
          <a:p>
            <a:pPr lvl="0"/>
            <a:r>
              <a:rPr lang="en-US" dirty="0"/>
              <a:t>4</a:t>
            </a:r>
          </a:p>
        </p:txBody>
      </p:sp>
      <p:sp>
        <p:nvSpPr>
          <p:cNvPr id="28" name="Rectangle 27">
            <a:extLst>
              <a:ext uri="{FF2B5EF4-FFF2-40B4-BE49-F238E27FC236}">
                <a16:creationId xmlns:a16="http://schemas.microsoft.com/office/drawing/2014/main" id="{FA1CDB2B-BA8C-1F4C-BD9D-A37069FF0311}"/>
              </a:ext>
            </a:extLst>
          </p:cNvPr>
          <p:cNvSpPr/>
          <p:nvPr userDrawn="1"/>
        </p:nvSpPr>
        <p:spPr>
          <a:xfrm>
            <a:off x="1" y="6271848"/>
            <a:ext cx="12191111" cy="5861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Footer Placeholder 4">
            <a:extLst>
              <a:ext uri="{FF2B5EF4-FFF2-40B4-BE49-F238E27FC236}">
                <a16:creationId xmlns:a16="http://schemas.microsoft.com/office/drawing/2014/main" id="{99D6B3EA-317A-7545-805F-3A5DEE3B7267}"/>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a:solidFill>
                  <a:schemeClr val="bg1"/>
                </a:solidFill>
                <a:latin typeface="+mn-lt"/>
              </a:defRPr>
            </a:lvl1pPr>
          </a:lstStyle>
          <a:p>
            <a:endParaRPr lang="en-US" dirty="0"/>
          </a:p>
        </p:txBody>
      </p:sp>
      <p:sp>
        <p:nvSpPr>
          <p:cNvPr id="33" name="Slide Number Placeholder 5">
            <a:extLst>
              <a:ext uri="{FF2B5EF4-FFF2-40B4-BE49-F238E27FC236}">
                <a16:creationId xmlns:a16="http://schemas.microsoft.com/office/drawing/2014/main" id="{063C635A-6153-9345-953B-68FCC3EA2D45}"/>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bg1"/>
                </a:solidFill>
                <a:latin typeface="+mn-lt"/>
              </a:defRPr>
            </a:lvl1pPr>
          </a:lstStyle>
          <a:p>
            <a:fld id="{0E35BBB0-73A1-954D-9854-C6F827AED934}" type="slidenum">
              <a:rPr lang="en-US" smtClean="0"/>
              <a:pPr/>
              <a:t>‹#›</a:t>
            </a:fld>
            <a:endParaRPr lang="en-US" dirty="0"/>
          </a:p>
        </p:txBody>
      </p:sp>
      <p:cxnSp>
        <p:nvCxnSpPr>
          <p:cNvPr id="45" name="Straight Connector 44">
            <a:extLst>
              <a:ext uri="{FF2B5EF4-FFF2-40B4-BE49-F238E27FC236}">
                <a16:creationId xmlns:a16="http://schemas.microsoft.com/office/drawing/2014/main" id="{158F4B84-3B6A-3C4A-81E0-8BF5B683E479}"/>
              </a:ext>
            </a:extLst>
          </p:cNvPr>
          <p:cNvCxnSpPr>
            <a:cxnSpLocks/>
          </p:cNvCxnSpPr>
          <p:nvPr userDrawn="1"/>
        </p:nvCxnSpPr>
        <p:spPr>
          <a:xfrm>
            <a:off x="11367911" y="6356351"/>
            <a:ext cx="0" cy="3651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Picture Placeholder 10">
            <a:extLst>
              <a:ext uri="{FF2B5EF4-FFF2-40B4-BE49-F238E27FC236}">
                <a16:creationId xmlns:a16="http://schemas.microsoft.com/office/drawing/2014/main" id="{57C42273-4ACE-D242-87CE-89630D2257BD}"/>
              </a:ext>
            </a:extLst>
          </p:cNvPr>
          <p:cNvSpPr>
            <a:spLocks noGrp="1"/>
          </p:cNvSpPr>
          <p:nvPr>
            <p:ph type="pic" sz="quarter" idx="12" hasCustomPrompt="1"/>
          </p:nvPr>
        </p:nvSpPr>
        <p:spPr>
          <a:xfrm>
            <a:off x="9902027" y="6356351"/>
            <a:ext cx="1326984" cy="365125"/>
          </a:xfrm>
        </p:spPr>
        <p:txBody>
          <a:bodyPr/>
          <a:lstStyle>
            <a:lvl1pPr>
              <a:defRPr>
                <a:solidFill>
                  <a:schemeClr val="bg1"/>
                </a:solidFill>
              </a:defRPr>
            </a:lvl1pPr>
          </a:lstStyle>
          <a:p>
            <a:r>
              <a:rPr lang="en-US" dirty="0"/>
              <a:t>Logo</a:t>
            </a:r>
          </a:p>
        </p:txBody>
      </p:sp>
      <p:sp>
        <p:nvSpPr>
          <p:cNvPr id="47" name="Text Placeholder 5">
            <a:extLst>
              <a:ext uri="{FF2B5EF4-FFF2-40B4-BE49-F238E27FC236}">
                <a16:creationId xmlns:a16="http://schemas.microsoft.com/office/drawing/2014/main" id="{A6260234-959A-A24A-91C8-9EB5708B3B83}"/>
              </a:ext>
            </a:extLst>
          </p:cNvPr>
          <p:cNvSpPr>
            <a:spLocks noGrp="1"/>
          </p:cNvSpPr>
          <p:nvPr>
            <p:ph type="body" sz="quarter" idx="20" hasCustomPrompt="1"/>
          </p:nvPr>
        </p:nvSpPr>
        <p:spPr>
          <a:xfrm>
            <a:off x="8248155" y="6356352"/>
            <a:ext cx="1600861" cy="365125"/>
          </a:xfrm>
        </p:spPr>
        <p:txBody>
          <a:bodyPr anchor="ctr">
            <a:normAutofit/>
          </a:bodyPr>
          <a:lstStyle>
            <a:lvl1pPr algn="r">
              <a:defRPr sz="1067">
                <a:solidFill>
                  <a:schemeClr val="bg1"/>
                </a:solidFill>
              </a:defRPr>
            </a:lvl1pPr>
          </a:lstStyle>
          <a:p>
            <a:pPr lvl="0"/>
            <a:r>
              <a:rPr lang="en-US" dirty="0"/>
              <a:t>Sponsored by:</a:t>
            </a:r>
          </a:p>
        </p:txBody>
      </p:sp>
      <p:pic>
        <p:nvPicPr>
          <p:cNvPr id="17" name="Picture 16">
            <a:extLst>
              <a:ext uri="{FF2B5EF4-FFF2-40B4-BE49-F238E27FC236}">
                <a16:creationId xmlns:a16="http://schemas.microsoft.com/office/drawing/2014/main" id="{F001E1EE-4472-CE42-A2D1-4512BF9F3096}"/>
              </a:ext>
            </a:extLst>
          </p:cNvPr>
          <p:cNvPicPr>
            <a:picLocks noChangeAspect="1"/>
          </p:cNvPicPr>
          <p:nvPr userDrawn="1"/>
        </p:nvPicPr>
        <p:blipFill>
          <a:blip r:embed="rId2"/>
          <a:stretch>
            <a:fillRect/>
          </a:stretch>
        </p:blipFill>
        <p:spPr>
          <a:xfrm>
            <a:off x="11333528" y="123552"/>
            <a:ext cx="715037" cy="385661"/>
          </a:xfrm>
          <a:prstGeom prst="rect">
            <a:avLst/>
          </a:prstGeom>
        </p:spPr>
      </p:pic>
    </p:spTree>
    <p:extLst>
      <p:ext uri="{BB962C8B-B14F-4D97-AF65-F5344CB8AC3E}">
        <p14:creationId xmlns:p14="http://schemas.microsoft.com/office/powerpoint/2010/main" val="3481106163"/>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List -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3987" y="819632"/>
            <a:ext cx="11024027" cy="557613"/>
          </a:xfrm>
        </p:spPr>
        <p:txBody>
          <a:bodyPr anchor="t">
            <a:normAutofit/>
          </a:bodyPr>
          <a:lstStyle>
            <a:lvl1pPr>
              <a:lnSpc>
                <a:spcPct val="100000"/>
              </a:lnSpc>
              <a:defRPr sz="2667">
                <a:solidFill>
                  <a:schemeClr val="tx1"/>
                </a:solidFill>
              </a:defRPr>
            </a:lvl1pPr>
          </a:lstStyle>
          <a:p>
            <a:r>
              <a:rPr lang="en-US" dirty="0"/>
              <a:t>SLIDE HEADER IS Arial ALL CAPS AT 20PTS</a:t>
            </a:r>
          </a:p>
        </p:txBody>
      </p:sp>
      <p:sp>
        <p:nvSpPr>
          <p:cNvPr id="8" name="Content Placeholder 2">
            <a:extLst>
              <a:ext uri="{FF2B5EF4-FFF2-40B4-BE49-F238E27FC236}">
                <a16:creationId xmlns:a16="http://schemas.microsoft.com/office/drawing/2014/main" id="{AA9F94AD-4803-4842-B9CD-1D2365C7EA8E}"/>
              </a:ext>
            </a:extLst>
          </p:cNvPr>
          <p:cNvSpPr>
            <a:spLocks noGrp="1"/>
          </p:cNvSpPr>
          <p:nvPr>
            <p:ph sz="half" idx="13" hasCustomPrompt="1"/>
          </p:nvPr>
        </p:nvSpPr>
        <p:spPr>
          <a:xfrm>
            <a:off x="583990" y="2337506"/>
            <a:ext cx="5218501" cy="1363925"/>
          </a:xfrm>
          <a:ln>
            <a:noFill/>
          </a:ln>
        </p:spPr>
        <p:txBody>
          <a:bodyPr/>
          <a:lstStyle>
            <a:lvl1pPr>
              <a:defRPr sz="1333"/>
            </a:lvl1pPr>
          </a:lstStyle>
          <a:p>
            <a:pPr lvl="0"/>
            <a:r>
              <a:rPr lang="en-US" dirty="0"/>
              <a:t>Body copy is Arial at 10-12pts </a:t>
            </a:r>
          </a:p>
        </p:txBody>
      </p:sp>
      <p:sp>
        <p:nvSpPr>
          <p:cNvPr id="10" name="Content Placeholder 2">
            <a:extLst>
              <a:ext uri="{FF2B5EF4-FFF2-40B4-BE49-F238E27FC236}">
                <a16:creationId xmlns:a16="http://schemas.microsoft.com/office/drawing/2014/main" id="{CDCE5C14-0907-0040-B016-5A3EB79D35DA}"/>
              </a:ext>
            </a:extLst>
          </p:cNvPr>
          <p:cNvSpPr>
            <a:spLocks noGrp="1"/>
          </p:cNvSpPr>
          <p:nvPr>
            <p:ph sz="half" idx="15" hasCustomPrompt="1"/>
          </p:nvPr>
        </p:nvSpPr>
        <p:spPr>
          <a:xfrm>
            <a:off x="6409268" y="2337506"/>
            <a:ext cx="5218501" cy="1363925"/>
          </a:xfrm>
          <a:ln>
            <a:noFill/>
          </a:ln>
        </p:spPr>
        <p:txBody>
          <a:bodyPr>
            <a:normAutofit/>
          </a:bodyPr>
          <a:lstStyle>
            <a:lvl1pPr>
              <a:defRPr sz="1333"/>
            </a:lvl1pPr>
          </a:lstStyle>
          <a:p>
            <a:pPr lvl="0"/>
            <a:r>
              <a:rPr lang="en-US" dirty="0"/>
              <a:t>Body copy is Arial at 10-12pts </a:t>
            </a:r>
          </a:p>
        </p:txBody>
      </p:sp>
      <p:sp>
        <p:nvSpPr>
          <p:cNvPr id="12" name="Content Placeholder 2">
            <a:extLst>
              <a:ext uri="{FF2B5EF4-FFF2-40B4-BE49-F238E27FC236}">
                <a16:creationId xmlns:a16="http://schemas.microsoft.com/office/drawing/2014/main" id="{3D2A72FB-4A53-D744-8854-CE9C11F1FD2A}"/>
              </a:ext>
            </a:extLst>
          </p:cNvPr>
          <p:cNvSpPr>
            <a:spLocks noGrp="1"/>
          </p:cNvSpPr>
          <p:nvPr>
            <p:ph sz="half" idx="17" hasCustomPrompt="1"/>
          </p:nvPr>
        </p:nvSpPr>
        <p:spPr>
          <a:xfrm>
            <a:off x="583990" y="4687979"/>
            <a:ext cx="5218501" cy="1363925"/>
          </a:xfrm>
          <a:ln>
            <a:noFill/>
          </a:ln>
        </p:spPr>
        <p:txBody>
          <a:bodyPr>
            <a:normAutofit/>
          </a:bodyPr>
          <a:lstStyle>
            <a:lvl1pPr>
              <a:defRPr sz="1333"/>
            </a:lvl1pPr>
          </a:lstStyle>
          <a:p>
            <a:pPr lvl="0"/>
            <a:r>
              <a:rPr lang="en-US" dirty="0"/>
              <a:t>Body copy is Arial at 10-12pts </a:t>
            </a:r>
          </a:p>
        </p:txBody>
      </p:sp>
      <p:sp>
        <p:nvSpPr>
          <p:cNvPr id="14" name="Content Placeholder 2">
            <a:extLst>
              <a:ext uri="{FF2B5EF4-FFF2-40B4-BE49-F238E27FC236}">
                <a16:creationId xmlns:a16="http://schemas.microsoft.com/office/drawing/2014/main" id="{8D9FFC47-78CD-D246-9A49-216376CD8402}"/>
              </a:ext>
            </a:extLst>
          </p:cNvPr>
          <p:cNvSpPr>
            <a:spLocks noGrp="1"/>
          </p:cNvSpPr>
          <p:nvPr>
            <p:ph sz="half" idx="19" hasCustomPrompt="1"/>
          </p:nvPr>
        </p:nvSpPr>
        <p:spPr>
          <a:xfrm>
            <a:off x="6409268" y="4687979"/>
            <a:ext cx="5218501" cy="1363925"/>
          </a:xfrm>
          <a:ln>
            <a:noFill/>
          </a:ln>
        </p:spPr>
        <p:txBody>
          <a:bodyPr>
            <a:normAutofit/>
          </a:bodyPr>
          <a:lstStyle>
            <a:lvl1pPr>
              <a:defRPr sz="1333"/>
            </a:lvl1pPr>
          </a:lstStyle>
          <a:p>
            <a:pPr lvl="0"/>
            <a:r>
              <a:rPr lang="en-US" dirty="0"/>
              <a:t>Body copy is Arial at 10-12pts </a:t>
            </a:r>
          </a:p>
        </p:txBody>
      </p:sp>
      <p:sp>
        <p:nvSpPr>
          <p:cNvPr id="28" name="Content Placeholder 2">
            <a:extLst>
              <a:ext uri="{FF2B5EF4-FFF2-40B4-BE49-F238E27FC236}">
                <a16:creationId xmlns:a16="http://schemas.microsoft.com/office/drawing/2014/main" id="{05911E3C-A0CB-9B4A-A53F-CF700E9002B0}"/>
              </a:ext>
            </a:extLst>
          </p:cNvPr>
          <p:cNvSpPr>
            <a:spLocks noGrp="1"/>
          </p:cNvSpPr>
          <p:nvPr>
            <p:ph sz="half" idx="1" hasCustomPrompt="1"/>
          </p:nvPr>
        </p:nvSpPr>
        <p:spPr>
          <a:xfrm>
            <a:off x="583988" y="1605577"/>
            <a:ext cx="609600" cy="609600"/>
          </a:xfrm>
          <a:prstGeom prst="ellipse">
            <a:avLst/>
          </a:prstGeom>
          <a:ln>
            <a:solidFill>
              <a:schemeClr val="accent1"/>
            </a:solidFill>
          </a:ln>
        </p:spPr>
        <p:txBody>
          <a:bodyPr anchor="ctr">
            <a:normAutofit/>
          </a:bodyPr>
          <a:lstStyle>
            <a:lvl1pPr algn="ctr">
              <a:defRPr sz="2667">
                <a:solidFill>
                  <a:schemeClr val="tx1"/>
                </a:solidFill>
              </a:defRPr>
            </a:lvl1pPr>
          </a:lstStyle>
          <a:p>
            <a:pPr lvl="0"/>
            <a:r>
              <a:rPr lang="en-US" dirty="0"/>
              <a:t>1</a:t>
            </a:r>
          </a:p>
        </p:txBody>
      </p:sp>
      <p:sp>
        <p:nvSpPr>
          <p:cNvPr id="32" name="Content Placeholder 2">
            <a:extLst>
              <a:ext uri="{FF2B5EF4-FFF2-40B4-BE49-F238E27FC236}">
                <a16:creationId xmlns:a16="http://schemas.microsoft.com/office/drawing/2014/main" id="{44EA4460-3772-A84F-B580-A575E36AFE17}"/>
              </a:ext>
            </a:extLst>
          </p:cNvPr>
          <p:cNvSpPr>
            <a:spLocks noGrp="1"/>
          </p:cNvSpPr>
          <p:nvPr>
            <p:ph sz="half" idx="14" hasCustomPrompt="1"/>
          </p:nvPr>
        </p:nvSpPr>
        <p:spPr>
          <a:xfrm>
            <a:off x="6409267" y="1605577"/>
            <a:ext cx="609600" cy="609600"/>
          </a:xfrm>
          <a:prstGeom prst="ellipse">
            <a:avLst/>
          </a:prstGeom>
          <a:ln>
            <a:solidFill>
              <a:schemeClr val="accent1"/>
            </a:solidFill>
          </a:ln>
        </p:spPr>
        <p:txBody>
          <a:bodyPr anchor="ctr">
            <a:normAutofit/>
          </a:bodyPr>
          <a:lstStyle>
            <a:lvl1pPr algn="ctr">
              <a:defRPr sz="2667">
                <a:solidFill>
                  <a:schemeClr val="tx1"/>
                </a:solidFill>
              </a:defRPr>
            </a:lvl1pPr>
          </a:lstStyle>
          <a:p>
            <a:pPr lvl="0"/>
            <a:r>
              <a:rPr lang="en-US" dirty="0"/>
              <a:t>2</a:t>
            </a:r>
          </a:p>
        </p:txBody>
      </p:sp>
      <p:sp>
        <p:nvSpPr>
          <p:cNvPr id="36" name="Content Placeholder 2">
            <a:extLst>
              <a:ext uri="{FF2B5EF4-FFF2-40B4-BE49-F238E27FC236}">
                <a16:creationId xmlns:a16="http://schemas.microsoft.com/office/drawing/2014/main" id="{BC387B01-3627-1B46-834C-B744A1E28402}"/>
              </a:ext>
            </a:extLst>
          </p:cNvPr>
          <p:cNvSpPr>
            <a:spLocks noGrp="1"/>
          </p:cNvSpPr>
          <p:nvPr>
            <p:ph sz="half" idx="16" hasCustomPrompt="1"/>
          </p:nvPr>
        </p:nvSpPr>
        <p:spPr>
          <a:xfrm>
            <a:off x="583988" y="3956051"/>
            <a:ext cx="609600" cy="609600"/>
          </a:xfrm>
          <a:prstGeom prst="ellipse">
            <a:avLst/>
          </a:prstGeom>
          <a:ln>
            <a:solidFill>
              <a:schemeClr val="accent1"/>
            </a:solidFill>
          </a:ln>
        </p:spPr>
        <p:txBody>
          <a:bodyPr anchor="ctr">
            <a:normAutofit/>
          </a:bodyPr>
          <a:lstStyle>
            <a:lvl1pPr algn="ctr">
              <a:defRPr sz="2667">
                <a:solidFill>
                  <a:schemeClr val="tx1"/>
                </a:solidFill>
              </a:defRPr>
            </a:lvl1pPr>
          </a:lstStyle>
          <a:p>
            <a:pPr lvl="0"/>
            <a:r>
              <a:rPr lang="en-US" dirty="0"/>
              <a:t>3</a:t>
            </a:r>
          </a:p>
        </p:txBody>
      </p:sp>
      <p:sp>
        <p:nvSpPr>
          <p:cNvPr id="37" name="Content Placeholder 2">
            <a:extLst>
              <a:ext uri="{FF2B5EF4-FFF2-40B4-BE49-F238E27FC236}">
                <a16:creationId xmlns:a16="http://schemas.microsoft.com/office/drawing/2014/main" id="{2B24D04F-3524-BF4F-8FAB-491AFB60F3D8}"/>
              </a:ext>
            </a:extLst>
          </p:cNvPr>
          <p:cNvSpPr>
            <a:spLocks noGrp="1"/>
          </p:cNvSpPr>
          <p:nvPr>
            <p:ph sz="half" idx="18" hasCustomPrompt="1"/>
          </p:nvPr>
        </p:nvSpPr>
        <p:spPr>
          <a:xfrm>
            <a:off x="6409267" y="3956051"/>
            <a:ext cx="609600" cy="609600"/>
          </a:xfrm>
          <a:prstGeom prst="ellipse">
            <a:avLst/>
          </a:prstGeom>
          <a:ln>
            <a:solidFill>
              <a:schemeClr val="accent1"/>
            </a:solidFill>
          </a:ln>
        </p:spPr>
        <p:txBody>
          <a:bodyPr anchor="ctr">
            <a:normAutofit/>
          </a:bodyPr>
          <a:lstStyle>
            <a:lvl1pPr algn="ctr">
              <a:defRPr sz="2667">
                <a:solidFill>
                  <a:schemeClr val="tx1"/>
                </a:solidFill>
              </a:defRPr>
            </a:lvl1pPr>
          </a:lstStyle>
          <a:p>
            <a:pPr lvl="0"/>
            <a:r>
              <a:rPr lang="en-US" dirty="0"/>
              <a:t>4</a:t>
            </a:r>
          </a:p>
        </p:txBody>
      </p:sp>
      <p:sp>
        <p:nvSpPr>
          <p:cNvPr id="44" name="Rectangle 43">
            <a:extLst>
              <a:ext uri="{FF2B5EF4-FFF2-40B4-BE49-F238E27FC236}">
                <a16:creationId xmlns:a16="http://schemas.microsoft.com/office/drawing/2014/main" id="{EA8E5501-6375-F44D-B2E4-B49E3AF40026}"/>
              </a:ext>
            </a:extLst>
          </p:cNvPr>
          <p:cNvSpPr/>
          <p:nvPr userDrawn="1"/>
        </p:nvSpPr>
        <p:spPr>
          <a:xfrm>
            <a:off x="1" y="6271848"/>
            <a:ext cx="12191111" cy="5861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n-lt"/>
            </a:endParaRPr>
          </a:p>
        </p:txBody>
      </p:sp>
      <p:sp>
        <p:nvSpPr>
          <p:cNvPr id="45" name="Footer Placeholder 4">
            <a:extLst>
              <a:ext uri="{FF2B5EF4-FFF2-40B4-BE49-F238E27FC236}">
                <a16:creationId xmlns:a16="http://schemas.microsoft.com/office/drawing/2014/main" id="{29C65F5E-061A-6B49-A416-E64FC42F93F4}"/>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a:solidFill>
                  <a:schemeClr val="tx1"/>
                </a:solidFill>
                <a:latin typeface="+mn-lt"/>
              </a:defRPr>
            </a:lvl1pPr>
          </a:lstStyle>
          <a:p>
            <a:endParaRPr lang="en-US" dirty="0"/>
          </a:p>
        </p:txBody>
      </p:sp>
      <p:sp>
        <p:nvSpPr>
          <p:cNvPr id="46" name="Slide Number Placeholder 5">
            <a:extLst>
              <a:ext uri="{FF2B5EF4-FFF2-40B4-BE49-F238E27FC236}">
                <a16:creationId xmlns:a16="http://schemas.microsoft.com/office/drawing/2014/main" id="{ED2893FE-CECA-B540-B80B-B02EFAF65D0D}"/>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tx1"/>
                </a:solidFill>
                <a:latin typeface="+mn-lt"/>
              </a:defRPr>
            </a:lvl1pPr>
          </a:lstStyle>
          <a:p>
            <a:fld id="{0E35BBB0-73A1-954D-9854-C6F827AED934}" type="slidenum">
              <a:rPr lang="en-US" smtClean="0"/>
              <a:pPr/>
              <a:t>‹#›</a:t>
            </a:fld>
            <a:endParaRPr lang="en-US" dirty="0"/>
          </a:p>
        </p:txBody>
      </p:sp>
      <p:cxnSp>
        <p:nvCxnSpPr>
          <p:cNvPr id="47" name="Straight Connector 46">
            <a:extLst>
              <a:ext uri="{FF2B5EF4-FFF2-40B4-BE49-F238E27FC236}">
                <a16:creationId xmlns:a16="http://schemas.microsoft.com/office/drawing/2014/main" id="{883E75D7-5703-6049-80B1-94ADE6BD30CE}"/>
              </a:ext>
            </a:extLst>
          </p:cNvPr>
          <p:cNvCxnSpPr>
            <a:cxnSpLocks/>
          </p:cNvCxnSpPr>
          <p:nvPr userDrawn="1"/>
        </p:nvCxnSpPr>
        <p:spPr>
          <a:xfrm>
            <a:off x="11367911" y="6356351"/>
            <a:ext cx="0" cy="365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Picture Placeholder 10">
            <a:extLst>
              <a:ext uri="{FF2B5EF4-FFF2-40B4-BE49-F238E27FC236}">
                <a16:creationId xmlns:a16="http://schemas.microsoft.com/office/drawing/2014/main" id="{A634BF51-E6D3-6B48-9F97-9ED947F56FB3}"/>
              </a:ext>
            </a:extLst>
          </p:cNvPr>
          <p:cNvSpPr>
            <a:spLocks noGrp="1"/>
          </p:cNvSpPr>
          <p:nvPr>
            <p:ph type="pic" sz="quarter" idx="12" hasCustomPrompt="1"/>
          </p:nvPr>
        </p:nvSpPr>
        <p:spPr>
          <a:xfrm>
            <a:off x="9902027" y="6356351"/>
            <a:ext cx="1326984" cy="365125"/>
          </a:xfrm>
        </p:spPr>
        <p:txBody>
          <a:bodyPr/>
          <a:lstStyle>
            <a:lvl1pPr>
              <a:defRPr>
                <a:solidFill>
                  <a:schemeClr val="tx1"/>
                </a:solidFill>
              </a:defRPr>
            </a:lvl1pPr>
          </a:lstStyle>
          <a:p>
            <a:r>
              <a:rPr lang="en-US" dirty="0"/>
              <a:t>Logo</a:t>
            </a:r>
          </a:p>
        </p:txBody>
      </p:sp>
      <p:sp>
        <p:nvSpPr>
          <p:cNvPr id="49" name="Text Placeholder 5">
            <a:extLst>
              <a:ext uri="{FF2B5EF4-FFF2-40B4-BE49-F238E27FC236}">
                <a16:creationId xmlns:a16="http://schemas.microsoft.com/office/drawing/2014/main" id="{36CD95AA-2DBD-A943-82C9-D1372495D6CB}"/>
              </a:ext>
            </a:extLst>
          </p:cNvPr>
          <p:cNvSpPr>
            <a:spLocks noGrp="1"/>
          </p:cNvSpPr>
          <p:nvPr>
            <p:ph type="body" sz="quarter" idx="24" hasCustomPrompt="1"/>
          </p:nvPr>
        </p:nvSpPr>
        <p:spPr>
          <a:xfrm>
            <a:off x="8248155" y="6356352"/>
            <a:ext cx="1600861" cy="365125"/>
          </a:xfrm>
        </p:spPr>
        <p:txBody>
          <a:bodyPr anchor="ctr">
            <a:normAutofit/>
          </a:bodyPr>
          <a:lstStyle>
            <a:lvl1pPr algn="r">
              <a:defRPr sz="1067">
                <a:solidFill>
                  <a:schemeClr val="tx1"/>
                </a:solidFill>
              </a:defRPr>
            </a:lvl1pPr>
          </a:lstStyle>
          <a:p>
            <a:pPr lvl="0"/>
            <a:r>
              <a:rPr lang="en-US" dirty="0"/>
              <a:t>Sponsored by:</a:t>
            </a:r>
          </a:p>
        </p:txBody>
      </p:sp>
      <p:pic>
        <p:nvPicPr>
          <p:cNvPr id="17" name="Picture 16" descr="Logo&#10;&#10;Description automatically generated">
            <a:extLst>
              <a:ext uri="{FF2B5EF4-FFF2-40B4-BE49-F238E27FC236}">
                <a16:creationId xmlns:a16="http://schemas.microsoft.com/office/drawing/2014/main" id="{D14BA3B8-BC36-BF47-A1FA-580BF18F43F1}"/>
              </a:ext>
            </a:extLst>
          </p:cNvPr>
          <p:cNvPicPr>
            <a:picLocks noChangeAspect="1"/>
          </p:cNvPicPr>
          <p:nvPr userDrawn="1"/>
        </p:nvPicPr>
        <p:blipFill>
          <a:blip r:embed="rId2"/>
          <a:stretch>
            <a:fillRect/>
          </a:stretch>
        </p:blipFill>
        <p:spPr>
          <a:xfrm>
            <a:off x="11333528" y="123552"/>
            <a:ext cx="715037" cy="386789"/>
          </a:xfrm>
          <a:prstGeom prst="rect">
            <a:avLst/>
          </a:prstGeom>
        </p:spPr>
      </p:pic>
    </p:spTree>
    <p:extLst>
      <p:ext uri="{BB962C8B-B14F-4D97-AF65-F5344CB8AC3E}">
        <p14:creationId xmlns:p14="http://schemas.microsoft.com/office/powerpoint/2010/main" val="3564877607"/>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642D7-95FE-BAFC-66C0-6E2E14C7E0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1D9D14-D42A-23B0-97B8-859F32F41D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B71E0B-391C-C815-3AB4-6DF7CAE502E9}"/>
              </a:ext>
            </a:extLst>
          </p:cNvPr>
          <p:cNvSpPr>
            <a:spLocks noGrp="1"/>
          </p:cNvSpPr>
          <p:nvPr>
            <p:ph type="dt" sz="half" idx="10"/>
          </p:nvPr>
        </p:nvSpPr>
        <p:spPr/>
        <p:txBody>
          <a:bodyPr/>
          <a:lstStyle/>
          <a:p>
            <a:fld id="{A9FAFADE-5476-4A4A-A8FE-2CE78A129FF0}" type="datetimeFigureOut">
              <a:rPr lang="en-US" smtClean="0"/>
              <a:t>11/11/2023</a:t>
            </a:fld>
            <a:endParaRPr lang="en-US"/>
          </a:p>
        </p:txBody>
      </p:sp>
      <p:sp>
        <p:nvSpPr>
          <p:cNvPr id="5" name="Footer Placeholder 4">
            <a:extLst>
              <a:ext uri="{FF2B5EF4-FFF2-40B4-BE49-F238E27FC236}">
                <a16:creationId xmlns:a16="http://schemas.microsoft.com/office/drawing/2014/main" id="{A48D24C3-1587-BF94-BA14-6ADFD3845A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EE07A0-FA39-5B52-C29F-24D348584EE7}"/>
              </a:ext>
            </a:extLst>
          </p:cNvPr>
          <p:cNvSpPr>
            <a:spLocks noGrp="1"/>
          </p:cNvSpPr>
          <p:nvPr>
            <p:ph type="sldNum" sz="quarter" idx="12"/>
          </p:nvPr>
        </p:nvSpPr>
        <p:spPr/>
        <p:txBody>
          <a:bodyPr/>
          <a:lstStyle/>
          <a:p>
            <a:fld id="{35AA5FA1-97B3-45A3-9766-750EC7D3D27C}" type="slidenum">
              <a:rPr lang="en-US" smtClean="0"/>
              <a:t>‹#›</a:t>
            </a:fld>
            <a:endParaRPr lang="en-US"/>
          </a:p>
        </p:txBody>
      </p:sp>
    </p:spTree>
    <p:extLst>
      <p:ext uri="{BB962C8B-B14F-4D97-AF65-F5344CB8AC3E}">
        <p14:creationId xmlns:p14="http://schemas.microsoft.com/office/powerpoint/2010/main" val="1889719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Lis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3987" y="819632"/>
            <a:ext cx="11024027" cy="557613"/>
          </a:xfrm>
        </p:spPr>
        <p:txBody>
          <a:bodyPr anchor="t">
            <a:normAutofit/>
          </a:bodyPr>
          <a:lstStyle>
            <a:lvl1pPr>
              <a:lnSpc>
                <a:spcPct val="100000"/>
              </a:lnSpc>
              <a:defRPr sz="2667"/>
            </a:lvl1pPr>
          </a:lstStyle>
          <a:p>
            <a:r>
              <a:rPr lang="en-US" dirty="0"/>
              <a:t>SLIDE HEADER IS LUB DUB BOLD ALL CAPS AT 20PTS</a:t>
            </a:r>
          </a:p>
        </p:txBody>
      </p:sp>
      <p:sp>
        <p:nvSpPr>
          <p:cNvPr id="8" name="Content Placeholder 2">
            <a:extLst>
              <a:ext uri="{FF2B5EF4-FFF2-40B4-BE49-F238E27FC236}">
                <a16:creationId xmlns:a16="http://schemas.microsoft.com/office/drawing/2014/main" id="{AA9F94AD-4803-4842-B9CD-1D2365C7EA8E}"/>
              </a:ext>
            </a:extLst>
          </p:cNvPr>
          <p:cNvSpPr>
            <a:spLocks noGrp="1"/>
          </p:cNvSpPr>
          <p:nvPr>
            <p:ph sz="half" idx="13" hasCustomPrompt="1"/>
          </p:nvPr>
        </p:nvSpPr>
        <p:spPr>
          <a:xfrm>
            <a:off x="761686" y="2849162"/>
            <a:ext cx="3257053" cy="1363925"/>
          </a:xfrm>
          <a:ln>
            <a:noFill/>
          </a:ln>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Arial at 10pts</a:t>
            </a:r>
          </a:p>
        </p:txBody>
      </p:sp>
      <p:cxnSp>
        <p:nvCxnSpPr>
          <p:cNvPr id="5" name="Straight Connector 4">
            <a:extLst>
              <a:ext uri="{FF2B5EF4-FFF2-40B4-BE49-F238E27FC236}">
                <a16:creationId xmlns:a16="http://schemas.microsoft.com/office/drawing/2014/main" id="{B4820398-385A-7148-B5E7-FC8EA8B5704C}"/>
              </a:ext>
            </a:extLst>
          </p:cNvPr>
          <p:cNvCxnSpPr>
            <a:cxnSpLocks/>
          </p:cNvCxnSpPr>
          <p:nvPr userDrawn="1"/>
        </p:nvCxnSpPr>
        <p:spPr>
          <a:xfrm>
            <a:off x="564228" y="4424892"/>
            <a:ext cx="10972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9BD7414-9A1B-8F43-ADB2-096FA6175BE8}"/>
              </a:ext>
            </a:extLst>
          </p:cNvPr>
          <p:cNvCxnSpPr>
            <a:cxnSpLocks/>
          </p:cNvCxnSpPr>
          <p:nvPr userDrawn="1"/>
        </p:nvCxnSpPr>
        <p:spPr>
          <a:xfrm flipV="1">
            <a:off x="4241587" y="2811418"/>
            <a:ext cx="0" cy="322695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6BBFB5B-EEE9-664B-8974-09F468851D3A}"/>
              </a:ext>
            </a:extLst>
          </p:cNvPr>
          <p:cNvCxnSpPr>
            <a:cxnSpLocks/>
          </p:cNvCxnSpPr>
          <p:nvPr userDrawn="1"/>
        </p:nvCxnSpPr>
        <p:spPr>
          <a:xfrm flipV="1">
            <a:off x="7899187" y="2811418"/>
            <a:ext cx="0" cy="3226951"/>
          </a:xfrm>
          <a:prstGeom prst="line">
            <a:avLst/>
          </a:prstGeom>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96E95F10-C34D-7F43-A256-A388515E73BA}"/>
              </a:ext>
            </a:extLst>
          </p:cNvPr>
          <p:cNvSpPr>
            <a:spLocks noGrp="1"/>
          </p:cNvSpPr>
          <p:nvPr>
            <p:ph sz="half" idx="20" hasCustomPrompt="1"/>
          </p:nvPr>
        </p:nvSpPr>
        <p:spPr>
          <a:xfrm>
            <a:off x="761686" y="4674443"/>
            <a:ext cx="3257053" cy="1363925"/>
          </a:xfrm>
          <a:ln>
            <a:noFill/>
          </a:ln>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Arial at 10pts</a:t>
            </a:r>
          </a:p>
        </p:txBody>
      </p:sp>
      <p:sp>
        <p:nvSpPr>
          <p:cNvPr id="29" name="Content Placeholder 2">
            <a:extLst>
              <a:ext uri="{FF2B5EF4-FFF2-40B4-BE49-F238E27FC236}">
                <a16:creationId xmlns:a16="http://schemas.microsoft.com/office/drawing/2014/main" id="{1ACFD52E-6004-544B-AFFF-BD5AA425275C}"/>
              </a:ext>
            </a:extLst>
          </p:cNvPr>
          <p:cNvSpPr>
            <a:spLocks noGrp="1"/>
          </p:cNvSpPr>
          <p:nvPr>
            <p:ph sz="half" idx="21" hasCustomPrompt="1"/>
          </p:nvPr>
        </p:nvSpPr>
        <p:spPr>
          <a:xfrm>
            <a:off x="4441860" y="2849162"/>
            <a:ext cx="3257053" cy="1363925"/>
          </a:xfrm>
          <a:ln>
            <a:noFill/>
          </a:ln>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Arial at 10pts</a:t>
            </a:r>
          </a:p>
        </p:txBody>
      </p:sp>
      <p:sp>
        <p:nvSpPr>
          <p:cNvPr id="30" name="Content Placeholder 2">
            <a:extLst>
              <a:ext uri="{FF2B5EF4-FFF2-40B4-BE49-F238E27FC236}">
                <a16:creationId xmlns:a16="http://schemas.microsoft.com/office/drawing/2014/main" id="{528731D6-EC72-E441-8779-C46A2F54FA42}"/>
              </a:ext>
            </a:extLst>
          </p:cNvPr>
          <p:cNvSpPr>
            <a:spLocks noGrp="1"/>
          </p:cNvSpPr>
          <p:nvPr>
            <p:ph sz="half" idx="22" hasCustomPrompt="1"/>
          </p:nvPr>
        </p:nvSpPr>
        <p:spPr>
          <a:xfrm>
            <a:off x="4441860" y="4674443"/>
            <a:ext cx="3257053" cy="1363925"/>
          </a:xfrm>
          <a:ln>
            <a:noFill/>
          </a:ln>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Arial at 10pts</a:t>
            </a:r>
          </a:p>
        </p:txBody>
      </p:sp>
      <p:sp>
        <p:nvSpPr>
          <p:cNvPr id="31" name="Content Placeholder 2">
            <a:extLst>
              <a:ext uri="{FF2B5EF4-FFF2-40B4-BE49-F238E27FC236}">
                <a16:creationId xmlns:a16="http://schemas.microsoft.com/office/drawing/2014/main" id="{107B16FF-735F-A64A-B33C-54E56AE3B823}"/>
              </a:ext>
            </a:extLst>
          </p:cNvPr>
          <p:cNvSpPr>
            <a:spLocks noGrp="1"/>
          </p:cNvSpPr>
          <p:nvPr>
            <p:ph sz="half" idx="23" hasCustomPrompt="1"/>
          </p:nvPr>
        </p:nvSpPr>
        <p:spPr>
          <a:xfrm>
            <a:off x="8122036" y="2849162"/>
            <a:ext cx="3257053" cy="1363925"/>
          </a:xfrm>
          <a:ln>
            <a:noFill/>
          </a:ln>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Arial at 10pts</a:t>
            </a:r>
          </a:p>
        </p:txBody>
      </p:sp>
      <p:sp>
        <p:nvSpPr>
          <p:cNvPr id="32" name="Content Placeholder 2">
            <a:extLst>
              <a:ext uri="{FF2B5EF4-FFF2-40B4-BE49-F238E27FC236}">
                <a16:creationId xmlns:a16="http://schemas.microsoft.com/office/drawing/2014/main" id="{5426962D-170F-A74B-B88B-22AE085E85DF}"/>
              </a:ext>
            </a:extLst>
          </p:cNvPr>
          <p:cNvSpPr>
            <a:spLocks noGrp="1"/>
          </p:cNvSpPr>
          <p:nvPr>
            <p:ph sz="half" idx="24" hasCustomPrompt="1"/>
          </p:nvPr>
        </p:nvSpPr>
        <p:spPr>
          <a:xfrm>
            <a:off x="8122036" y="4674443"/>
            <a:ext cx="3257053" cy="1363925"/>
          </a:xfrm>
          <a:ln>
            <a:noFill/>
          </a:ln>
        </p:spPr>
        <p:txBody>
          <a:bodyPr>
            <a:normAutofit/>
          </a:bodyPr>
          <a:lstStyle>
            <a:lvl1pPr>
              <a:defRPr sz="1333"/>
            </a:lvl1pPr>
            <a:lvl2pPr>
              <a:defRPr sz="1333"/>
            </a:lvl2pPr>
            <a:lvl3pPr>
              <a:defRPr sz="1333"/>
            </a:lvl3pPr>
            <a:lvl4pPr>
              <a:defRPr sz="1333"/>
            </a:lvl4pPr>
            <a:lvl5pPr>
              <a:defRPr sz="1333"/>
            </a:lvl5pPr>
          </a:lstStyle>
          <a:p>
            <a:pPr lvl="0"/>
            <a:r>
              <a:rPr lang="en-US" dirty="0"/>
              <a:t>Body copy is Arial at 10pts</a:t>
            </a:r>
          </a:p>
        </p:txBody>
      </p:sp>
      <p:sp>
        <p:nvSpPr>
          <p:cNvPr id="19" name="Footer Placeholder 4">
            <a:extLst>
              <a:ext uri="{FF2B5EF4-FFF2-40B4-BE49-F238E27FC236}">
                <a16:creationId xmlns:a16="http://schemas.microsoft.com/office/drawing/2014/main" id="{C2C53305-F3F2-584B-8515-1364A864DF3C}"/>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a:solidFill>
                  <a:schemeClr val="tx1">
                    <a:tint val="75000"/>
                  </a:schemeClr>
                </a:solidFill>
                <a:latin typeface="+mn-lt"/>
              </a:defRPr>
            </a:lvl1pPr>
          </a:lstStyle>
          <a:p>
            <a:endParaRPr lang="en-US" dirty="0"/>
          </a:p>
        </p:txBody>
      </p:sp>
      <p:sp>
        <p:nvSpPr>
          <p:cNvPr id="20" name="Slide Number Placeholder 5">
            <a:extLst>
              <a:ext uri="{FF2B5EF4-FFF2-40B4-BE49-F238E27FC236}">
                <a16:creationId xmlns:a16="http://schemas.microsoft.com/office/drawing/2014/main" id="{03F3A79D-DB6D-2F4B-9012-04674A7C0551}"/>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tx1">
                    <a:tint val="75000"/>
                  </a:schemeClr>
                </a:solidFill>
                <a:latin typeface="+mn-lt"/>
              </a:defRPr>
            </a:lvl1pPr>
          </a:lstStyle>
          <a:p>
            <a:fld id="{0E35BBB0-73A1-954D-9854-C6F827AED934}" type="slidenum">
              <a:rPr lang="en-US" smtClean="0"/>
              <a:pPr/>
              <a:t>‹#›</a:t>
            </a:fld>
            <a:endParaRPr lang="en-US" dirty="0"/>
          </a:p>
        </p:txBody>
      </p:sp>
      <p:cxnSp>
        <p:nvCxnSpPr>
          <p:cNvPr id="21" name="Straight Connector 20">
            <a:extLst>
              <a:ext uri="{FF2B5EF4-FFF2-40B4-BE49-F238E27FC236}">
                <a16:creationId xmlns:a16="http://schemas.microsoft.com/office/drawing/2014/main" id="{CCB08A2A-9341-7F45-84BF-DC878AC48552}"/>
              </a:ext>
            </a:extLst>
          </p:cNvPr>
          <p:cNvCxnSpPr>
            <a:cxnSpLocks/>
          </p:cNvCxnSpPr>
          <p:nvPr userDrawn="1"/>
        </p:nvCxnSpPr>
        <p:spPr>
          <a:xfrm>
            <a:off x="11367911" y="6356351"/>
            <a:ext cx="0" cy="365125"/>
          </a:xfrm>
          <a:prstGeom prst="line">
            <a:avLst/>
          </a:prstGeom>
        </p:spPr>
        <p:style>
          <a:lnRef idx="1">
            <a:schemeClr val="accent1"/>
          </a:lnRef>
          <a:fillRef idx="0">
            <a:schemeClr val="accent1"/>
          </a:fillRef>
          <a:effectRef idx="0">
            <a:schemeClr val="accent1"/>
          </a:effectRef>
          <a:fontRef idx="minor">
            <a:schemeClr val="tx1"/>
          </a:fontRef>
        </p:style>
      </p:cxnSp>
      <p:sp>
        <p:nvSpPr>
          <p:cNvPr id="23" name="Picture Placeholder 10">
            <a:extLst>
              <a:ext uri="{FF2B5EF4-FFF2-40B4-BE49-F238E27FC236}">
                <a16:creationId xmlns:a16="http://schemas.microsoft.com/office/drawing/2014/main" id="{08D40720-91AD-AF45-BAC3-147CE2ADB716}"/>
              </a:ext>
            </a:extLst>
          </p:cNvPr>
          <p:cNvSpPr>
            <a:spLocks noGrp="1"/>
          </p:cNvSpPr>
          <p:nvPr>
            <p:ph type="pic" sz="quarter" idx="12" hasCustomPrompt="1"/>
          </p:nvPr>
        </p:nvSpPr>
        <p:spPr>
          <a:xfrm>
            <a:off x="9902026" y="6356351"/>
            <a:ext cx="1326980" cy="365125"/>
          </a:xfrm>
        </p:spPr>
        <p:txBody>
          <a:bodyPr/>
          <a:lstStyle>
            <a:lvl1pPr>
              <a:defRPr>
                <a:solidFill>
                  <a:schemeClr val="accent4"/>
                </a:solidFill>
              </a:defRPr>
            </a:lvl1pPr>
          </a:lstStyle>
          <a:p>
            <a:r>
              <a:rPr lang="en-US" dirty="0"/>
              <a:t>Logo</a:t>
            </a:r>
          </a:p>
        </p:txBody>
      </p:sp>
      <p:sp>
        <p:nvSpPr>
          <p:cNvPr id="25" name="Text Placeholder 5">
            <a:extLst>
              <a:ext uri="{FF2B5EF4-FFF2-40B4-BE49-F238E27FC236}">
                <a16:creationId xmlns:a16="http://schemas.microsoft.com/office/drawing/2014/main" id="{28826ED9-A7D4-5644-8EA8-1426CE1EBA74}"/>
              </a:ext>
            </a:extLst>
          </p:cNvPr>
          <p:cNvSpPr>
            <a:spLocks noGrp="1"/>
          </p:cNvSpPr>
          <p:nvPr>
            <p:ph type="body" sz="quarter" idx="25" hasCustomPrompt="1"/>
          </p:nvPr>
        </p:nvSpPr>
        <p:spPr>
          <a:xfrm>
            <a:off x="8248155" y="6356352"/>
            <a:ext cx="1600861" cy="365125"/>
          </a:xfrm>
        </p:spPr>
        <p:txBody>
          <a:bodyPr anchor="ctr">
            <a:normAutofit/>
          </a:bodyPr>
          <a:lstStyle>
            <a:lvl1pPr algn="r">
              <a:defRPr sz="1067">
                <a:solidFill>
                  <a:schemeClr val="accent4"/>
                </a:solidFill>
              </a:defRPr>
            </a:lvl1pPr>
          </a:lstStyle>
          <a:p>
            <a:pPr lvl="0"/>
            <a:r>
              <a:rPr lang="en-US" dirty="0"/>
              <a:t>Sponsored by:</a:t>
            </a:r>
          </a:p>
        </p:txBody>
      </p:sp>
      <p:pic>
        <p:nvPicPr>
          <p:cNvPr id="17" name="Picture 16">
            <a:extLst>
              <a:ext uri="{FF2B5EF4-FFF2-40B4-BE49-F238E27FC236}">
                <a16:creationId xmlns:a16="http://schemas.microsoft.com/office/drawing/2014/main" id="{C8C98ECB-3686-9C42-A25D-863566142761}"/>
              </a:ext>
            </a:extLst>
          </p:cNvPr>
          <p:cNvPicPr>
            <a:picLocks noChangeAspect="1"/>
          </p:cNvPicPr>
          <p:nvPr userDrawn="1"/>
        </p:nvPicPr>
        <p:blipFill>
          <a:blip r:embed="rId2"/>
          <a:stretch>
            <a:fillRect/>
          </a:stretch>
        </p:blipFill>
        <p:spPr>
          <a:xfrm>
            <a:off x="11333528" y="123552"/>
            <a:ext cx="715037" cy="385661"/>
          </a:xfrm>
          <a:prstGeom prst="rect">
            <a:avLst/>
          </a:prstGeom>
        </p:spPr>
      </p:pic>
    </p:spTree>
    <p:extLst>
      <p:ext uri="{BB962C8B-B14F-4D97-AF65-F5344CB8AC3E}">
        <p14:creationId xmlns:p14="http://schemas.microsoft.com/office/powerpoint/2010/main" val="1936699292"/>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ntent with Description - Lef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183187" y="819632"/>
            <a:ext cx="6404324" cy="5219713"/>
          </a:xfrm>
        </p:spPr>
        <p:txBody>
          <a:bodyPr>
            <a:normAutofit/>
          </a:bodyPr>
          <a:lstStyle>
            <a:lvl1pPr>
              <a:defRPr sz="1333"/>
            </a:lvl1pPr>
            <a:lvl2pPr>
              <a:defRPr sz="1333"/>
            </a:lvl2pPr>
            <a:lvl3pPr>
              <a:defRPr sz="1333"/>
            </a:lvl3pPr>
            <a:lvl4pPr>
              <a:defRPr sz="1333"/>
            </a:lvl4pPr>
            <a:lvl5pPr>
              <a:defRPr sz="1333"/>
            </a:lvl5pPr>
            <a:lvl6pPr>
              <a:defRPr sz="2000"/>
            </a:lvl6pPr>
            <a:lvl7pPr>
              <a:defRPr sz="2000"/>
            </a:lvl7pPr>
            <a:lvl8pPr>
              <a:defRPr sz="2000"/>
            </a:lvl8pPr>
            <a:lvl9pPr>
              <a:defRPr sz="2000"/>
            </a:lvl9pPr>
          </a:lstStyle>
          <a:p>
            <a:pPr lvl="0"/>
            <a:r>
              <a:rPr lang="en-US" dirty="0"/>
              <a:t>Body copy is Arial at 10pts</a:t>
            </a:r>
          </a:p>
        </p:txBody>
      </p:sp>
      <p:sp>
        <p:nvSpPr>
          <p:cNvPr id="9" name="Content Placeholder 2">
            <a:extLst>
              <a:ext uri="{FF2B5EF4-FFF2-40B4-BE49-F238E27FC236}">
                <a16:creationId xmlns:a16="http://schemas.microsoft.com/office/drawing/2014/main" id="{275FFA47-9D3C-304F-B1AD-52D413E045F7}"/>
              </a:ext>
            </a:extLst>
          </p:cNvPr>
          <p:cNvSpPr>
            <a:spLocks noGrp="1"/>
          </p:cNvSpPr>
          <p:nvPr>
            <p:ph sz="half" idx="13" hasCustomPrompt="1"/>
          </p:nvPr>
        </p:nvSpPr>
        <p:spPr>
          <a:xfrm>
            <a:off x="583988" y="2054578"/>
            <a:ext cx="3953795" cy="3984767"/>
          </a:xfrm>
        </p:spPr>
        <p:txBody>
          <a:bodyPr/>
          <a:lstStyle/>
          <a:p>
            <a:pPr lvl="0"/>
            <a:r>
              <a:rPr lang="en-US" dirty="0"/>
              <a:t>Body copy is Arial at 12pts</a:t>
            </a:r>
          </a:p>
        </p:txBody>
      </p:sp>
      <p:sp>
        <p:nvSpPr>
          <p:cNvPr id="15" name="Text Placeholder 14">
            <a:extLst>
              <a:ext uri="{FF2B5EF4-FFF2-40B4-BE49-F238E27FC236}">
                <a16:creationId xmlns:a16="http://schemas.microsoft.com/office/drawing/2014/main" id="{FC2F8558-E6DB-004E-A03C-EA462CF6430A}"/>
              </a:ext>
            </a:extLst>
          </p:cNvPr>
          <p:cNvSpPr>
            <a:spLocks noGrp="1"/>
          </p:cNvSpPr>
          <p:nvPr>
            <p:ph type="body" sz="quarter" idx="14" hasCustomPrompt="1"/>
          </p:nvPr>
        </p:nvSpPr>
        <p:spPr>
          <a:xfrm>
            <a:off x="583987" y="818657"/>
            <a:ext cx="3953795" cy="1075761"/>
          </a:xfrm>
        </p:spPr>
        <p:txBody>
          <a:bodyPr>
            <a:normAutofit/>
          </a:bodyPr>
          <a:lstStyle>
            <a:lvl1pPr>
              <a:lnSpc>
                <a:spcPct val="100000"/>
              </a:lnSpc>
              <a:spcBef>
                <a:spcPts val="0"/>
              </a:spcBef>
              <a:defRPr sz="2667" b="1" i="0">
                <a:solidFill>
                  <a:schemeClr val="tx1"/>
                </a:solidFill>
                <a:latin typeface="+mn-lt"/>
              </a:defRPr>
            </a:lvl1pPr>
          </a:lstStyle>
          <a:p>
            <a:pPr lvl="0"/>
            <a:r>
              <a:rPr lang="en-US" dirty="0"/>
              <a:t>HEADER TITLE IS ALL CAPS AT 20PTS</a:t>
            </a:r>
          </a:p>
        </p:txBody>
      </p:sp>
      <p:sp>
        <p:nvSpPr>
          <p:cNvPr id="10" name="Rectangle 9">
            <a:extLst>
              <a:ext uri="{FF2B5EF4-FFF2-40B4-BE49-F238E27FC236}">
                <a16:creationId xmlns:a16="http://schemas.microsoft.com/office/drawing/2014/main" id="{91C36C70-6984-F844-9B89-610E280DB462}"/>
              </a:ext>
            </a:extLst>
          </p:cNvPr>
          <p:cNvSpPr/>
          <p:nvPr userDrawn="1"/>
        </p:nvSpPr>
        <p:spPr>
          <a:xfrm>
            <a:off x="1" y="6271848"/>
            <a:ext cx="12191111" cy="5861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Footer Placeholder 4">
            <a:extLst>
              <a:ext uri="{FF2B5EF4-FFF2-40B4-BE49-F238E27FC236}">
                <a16:creationId xmlns:a16="http://schemas.microsoft.com/office/drawing/2014/main" id="{66CE10C6-24F1-9C4E-90BB-62E54EF86F8E}"/>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a:solidFill>
                  <a:schemeClr val="bg1"/>
                </a:solidFill>
                <a:latin typeface="+mn-lt"/>
              </a:defRPr>
            </a:lvl1pPr>
          </a:lstStyle>
          <a:p>
            <a:endParaRPr lang="en-US" dirty="0"/>
          </a:p>
        </p:txBody>
      </p:sp>
      <p:sp>
        <p:nvSpPr>
          <p:cNvPr id="12" name="Slide Number Placeholder 5">
            <a:extLst>
              <a:ext uri="{FF2B5EF4-FFF2-40B4-BE49-F238E27FC236}">
                <a16:creationId xmlns:a16="http://schemas.microsoft.com/office/drawing/2014/main" id="{32C9CE65-BF18-1343-810D-4388E77B801E}"/>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bg1"/>
                </a:solidFill>
                <a:latin typeface="+mn-lt"/>
              </a:defRPr>
            </a:lvl1pPr>
          </a:lstStyle>
          <a:p>
            <a:fld id="{0E35BBB0-73A1-954D-9854-C6F827AED934}" type="slidenum">
              <a:rPr lang="en-US" smtClean="0"/>
              <a:pPr/>
              <a:t>‹#›</a:t>
            </a:fld>
            <a:endParaRPr lang="en-US" dirty="0"/>
          </a:p>
        </p:txBody>
      </p:sp>
      <p:cxnSp>
        <p:nvCxnSpPr>
          <p:cNvPr id="13" name="Straight Connector 12">
            <a:extLst>
              <a:ext uri="{FF2B5EF4-FFF2-40B4-BE49-F238E27FC236}">
                <a16:creationId xmlns:a16="http://schemas.microsoft.com/office/drawing/2014/main" id="{3A092D5A-A769-B149-BAC0-55CC99431EDA}"/>
              </a:ext>
            </a:extLst>
          </p:cNvPr>
          <p:cNvCxnSpPr>
            <a:cxnSpLocks/>
          </p:cNvCxnSpPr>
          <p:nvPr userDrawn="1"/>
        </p:nvCxnSpPr>
        <p:spPr>
          <a:xfrm>
            <a:off x="11367911" y="6356351"/>
            <a:ext cx="0" cy="3651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Picture Placeholder 10">
            <a:extLst>
              <a:ext uri="{FF2B5EF4-FFF2-40B4-BE49-F238E27FC236}">
                <a16:creationId xmlns:a16="http://schemas.microsoft.com/office/drawing/2014/main" id="{D8CD58D3-E0E5-7E45-A69F-3F7F710BAC3B}"/>
              </a:ext>
            </a:extLst>
          </p:cNvPr>
          <p:cNvSpPr>
            <a:spLocks noGrp="1"/>
          </p:cNvSpPr>
          <p:nvPr>
            <p:ph type="pic" sz="quarter" idx="12" hasCustomPrompt="1"/>
          </p:nvPr>
        </p:nvSpPr>
        <p:spPr>
          <a:xfrm>
            <a:off x="9902027" y="6356351"/>
            <a:ext cx="1326984" cy="365125"/>
          </a:xfrm>
        </p:spPr>
        <p:txBody>
          <a:bodyPr/>
          <a:lstStyle>
            <a:lvl1pPr>
              <a:defRPr>
                <a:solidFill>
                  <a:schemeClr val="bg1"/>
                </a:solidFill>
              </a:defRPr>
            </a:lvl1pPr>
          </a:lstStyle>
          <a:p>
            <a:r>
              <a:rPr lang="en-US" dirty="0"/>
              <a:t>Logo</a:t>
            </a:r>
          </a:p>
        </p:txBody>
      </p:sp>
      <p:sp>
        <p:nvSpPr>
          <p:cNvPr id="16" name="Text Placeholder 5">
            <a:extLst>
              <a:ext uri="{FF2B5EF4-FFF2-40B4-BE49-F238E27FC236}">
                <a16:creationId xmlns:a16="http://schemas.microsoft.com/office/drawing/2014/main" id="{CF277811-1B33-C14C-AF48-568144887491}"/>
              </a:ext>
            </a:extLst>
          </p:cNvPr>
          <p:cNvSpPr>
            <a:spLocks noGrp="1"/>
          </p:cNvSpPr>
          <p:nvPr>
            <p:ph type="body" sz="quarter" idx="15" hasCustomPrompt="1"/>
          </p:nvPr>
        </p:nvSpPr>
        <p:spPr>
          <a:xfrm>
            <a:off x="8248155" y="6356352"/>
            <a:ext cx="1600861" cy="365125"/>
          </a:xfrm>
        </p:spPr>
        <p:txBody>
          <a:bodyPr anchor="ctr">
            <a:normAutofit/>
          </a:bodyPr>
          <a:lstStyle>
            <a:lvl1pPr algn="r">
              <a:defRPr sz="1067">
                <a:solidFill>
                  <a:schemeClr val="bg1"/>
                </a:solidFill>
              </a:defRPr>
            </a:lvl1pPr>
          </a:lstStyle>
          <a:p>
            <a:pPr lvl="0"/>
            <a:r>
              <a:rPr lang="en-US" dirty="0"/>
              <a:t>Sponsored by:</a:t>
            </a:r>
          </a:p>
        </p:txBody>
      </p:sp>
      <p:pic>
        <p:nvPicPr>
          <p:cNvPr id="17" name="Picture 16">
            <a:extLst>
              <a:ext uri="{FF2B5EF4-FFF2-40B4-BE49-F238E27FC236}">
                <a16:creationId xmlns:a16="http://schemas.microsoft.com/office/drawing/2014/main" id="{BEA276EA-6335-B646-BE90-A5F28039DBAF}"/>
              </a:ext>
            </a:extLst>
          </p:cNvPr>
          <p:cNvPicPr>
            <a:picLocks noChangeAspect="1"/>
          </p:cNvPicPr>
          <p:nvPr userDrawn="1"/>
        </p:nvPicPr>
        <p:blipFill>
          <a:blip r:embed="rId2"/>
          <a:stretch>
            <a:fillRect/>
          </a:stretch>
        </p:blipFill>
        <p:spPr>
          <a:xfrm>
            <a:off x="11333528" y="123552"/>
            <a:ext cx="715037" cy="385661"/>
          </a:xfrm>
          <a:prstGeom prst="rect">
            <a:avLst/>
          </a:prstGeom>
        </p:spPr>
      </p:pic>
    </p:spTree>
    <p:extLst>
      <p:ext uri="{BB962C8B-B14F-4D97-AF65-F5344CB8AC3E}">
        <p14:creationId xmlns:p14="http://schemas.microsoft.com/office/powerpoint/2010/main" val="2979148316"/>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Content with Description - Righ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83986" y="819631"/>
            <a:ext cx="5816815" cy="5123639"/>
          </a:xfrm>
        </p:spPr>
        <p:txBody>
          <a:bodyPr>
            <a:normAutofit/>
          </a:bodyPr>
          <a:lstStyle>
            <a:lvl1pPr>
              <a:defRPr sz="1333"/>
            </a:lvl1pPr>
            <a:lvl2pPr>
              <a:defRPr sz="1333"/>
            </a:lvl2pPr>
            <a:lvl3pPr>
              <a:defRPr sz="1333"/>
            </a:lvl3pPr>
            <a:lvl4pPr>
              <a:defRPr sz="1333"/>
            </a:lvl4pPr>
            <a:lvl5pPr>
              <a:defRPr sz="1333"/>
            </a:lvl5pPr>
            <a:lvl6pPr>
              <a:defRPr sz="2000"/>
            </a:lvl6pPr>
            <a:lvl7pPr>
              <a:defRPr sz="2000"/>
            </a:lvl7pPr>
            <a:lvl8pPr>
              <a:defRPr sz="2000"/>
            </a:lvl8pPr>
            <a:lvl9pPr>
              <a:defRPr sz="2000"/>
            </a:lvl9pPr>
          </a:lstStyle>
          <a:p>
            <a:pPr lvl="0"/>
            <a:r>
              <a:rPr lang="en-US" dirty="0"/>
              <a:t>Body copy is Arial at 10pts</a:t>
            </a:r>
          </a:p>
        </p:txBody>
      </p:sp>
      <p:sp>
        <p:nvSpPr>
          <p:cNvPr id="9" name="Content Placeholder 2">
            <a:extLst>
              <a:ext uri="{FF2B5EF4-FFF2-40B4-BE49-F238E27FC236}">
                <a16:creationId xmlns:a16="http://schemas.microsoft.com/office/drawing/2014/main" id="{275FFA47-9D3C-304F-B1AD-52D413E045F7}"/>
              </a:ext>
            </a:extLst>
          </p:cNvPr>
          <p:cNvSpPr>
            <a:spLocks noGrp="1"/>
          </p:cNvSpPr>
          <p:nvPr>
            <p:ph sz="half" idx="13" hasCustomPrompt="1"/>
          </p:nvPr>
        </p:nvSpPr>
        <p:spPr>
          <a:xfrm>
            <a:off x="7633716" y="2054578"/>
            <a:ext cx="3953795" cy="3888692"/>
          </a:xfrm>
        </p:spPr>
        <p:txBody>
          <a:bodyPr/>
          <a:lstStyle/>
          <a:p>
            <a:pPr lvl="0"/>
            <a:r>
              <a:rPr lang="en-US" dirty="0"/>
              <a:t>Body copy is Arial at 12pts</a:t>
            </a:r>
          </a:p>
        </p:txBody>
      </p:sp>
      <p:sp>
        <p:nvSpPr>
          <p:cNvPr id="15" name="Text Placeholder 14">
            <a:extLst>
              <a:ext uri="{FF2B5EF4-FFF2-40B4-BE49-F238E27FC236}">
                <a16:creationId xmlns:a16="http://schemas.microsoft.com/office/drawing/2014/main" id="{FC2F8558-E6DB-004E-A03C-EA462CF6430A}"/>
              </a:ext>
            </a:extLst>
          </p:cNvPr>
          <p:cNvSpPr>
            <a:spLocks noGrp="1"/>
          </p:cNvSpPr>
          <p:nvPr>
            <p:ph type="body" sz="quarter" idx="14" hasCustomPrompt="1"/>
          </p:nvPr>
        </p:nvSpPr>
        <p:spPr>
          <a:xfrm>
            <a:off x="7633715" y="818657"/>
            <a:ext cx="3953795" cy="1075761"/>
          </a:xfrm>
        </p:spPr>
        <p:txBody>
          <a:bodyPr>
            <a:normAutofit/>
          </a:bodyPr>
          <a:lstStyle>
            <a:lvl1pPr>
              <a:lnSpc>
                <a:spcPct val="100000"/>
              </a:lnSpc>
              <a:spcBef>
                <a:spcPts val="0"/>
              </a:spcBef>
              <a:defRPr sz="2667" b="1" i="0">
                <a:solidFill>
                  <a:schemeClr val="tx1"/>
                </a:solidFill>
                <a:latin typeface="+mn-lt"/>
              </a:defRPr>
            </a:lvl1pPr>
          </a:lstStyle>
          <a:p>
            <a:pPr lvl="0"/>
            <a:r>
              <a:rPr lang="en-US" dirty="0"/>
              <a:t>HEADER TITLE ALL CAPS AT 20PTS</a:t>
            </a:r>
          </a:p>
        </p:txBody>
      </p:sp>
      <p:sp>
        <p:nvSpPr>
          <p:cNvPr id="13" name="Rectangle 12">
            <a:extLst>
              <a:ext uri="{FF2B5EF4-FFF2-40B4-BE49-F238E27FC236}">
                <a16:creationId xmlns:a16="http://schemas.microsoft.com/office/drawing/2014/main" id="{E25FB03C-64BB-E244-9F9A-5888AD7CA614}"/>
              </a:ext>
            </a:extLst>
          </p:cNvPr>
          <p:cNvSpPr/>
          <p:nvPr userDrawn="1"/>
        </p:nvSpPr>
        <p:spPr>
          <a:xfrm>
            <a:off x="1" y="6271848"/>
            <a:ext cx="12191111" cy="5861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n-lt"/>
            </a:endParaRPr>
          </a:p>
        </p:txBody>
      </p:sp>
      <p:sp>
        <p:nvSpPr>
          <p:cNvPr id="14" name="Footer Placeholder 4">
            <a:extLst>
              <a:ext uri="{FF2B5EF4-FFF2-40B4-BE49-F238E27FC236}">
                <a16:creationId xmlns:a16="http://schemas.microsoft.com/office/drawing/2014/main" id="{EBAD528E-D07C-2E44-8CC6-93B2048CF26D}"/>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a:solidFill>
                  <a:schemeClr val="bg1"/>
                </a:solidFill>
                <a:latin typeface="+mn-lt"/>
              </a:defRPr>
            </a:lvl1pPr>
          </a:lstStyle>
          <a:p>
            <a:endParaRPr lang="en-US" dirty="0"/>
          </a:p>
        </p:txBody>
      </p:sp>
      <p:sp>
        <p:nvSpPr>
          <p:cNvPr id="16" name="Slide Number Placeholder 5">
            <a:extLst>
              <a:ext uri="{FF2B5EF4-FFF2-40B4-BE49-F238E27FC236}">
                <a16:creationId xmlns:a16="http://schemas.microsoft.com/office/drawing/2014/main" id="{9547D5FA-C76C-0B45-BFA9-DF3904A8BF27}"/>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bg1"/>
                </a:solidFill>
                <a:latin typeface="+mn-lt"/>
              </a:defRPr>
            </a:lvl1pPr>
          </a:lstStyle>
          <a:p>
            <a:fld id="{0E35BBB0-73A1-954D-9854-C6F827AED934}" type="slidenum">
              <a:rPr lang="en-US" smtClean="0"/>
              <a:pPr/>
              <a:t>‹#›</a:t>
            </a:fld>
            <a:endParaRPr lang="en-US" dirty="0"/>
          </a:p>
        </p:txBody>
      </p:sp>
      <p:cxnSp>
        <p:nvCxnSpPr>
          <p:cNvPr id="17" name="Straight Connector 16">
            <a:extLst>
              <a:ext uri="{FF2B5EF4-FFF2-40B4-BE49-F238E27FC236}">
                <a16:creationId xmlns:a16="http://schemas.microsoft.com/office/drawing/2014/main" id="{5D6AD7C8-C0F8-344A-AB05-B7501F17FE53}"/>
              </a:ext>
            </a:extLst>
          </p:cNvPr>
          <p:cNvCxnSpPr>
            <a:cxnSpLocks/>
          </p:cNvCxnSpPr>
          <p:nvPr userDrawn="1"/>
        </p:nvCxnSpPr>
        <p:spPr>
          <a:xfrm>
            <a:off x="11367911" y="6356351"/>
            <a:ext cx="0" cy="3651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Picture Placeholder 10">
            <a:extLst>
              <a:ext uri="{FF2B5EF4-FFF2-40B4-BE49-F238E27FC236}">
                <a16:creationId xmlns:a16="http://schemas.microsoft.com/office/drawing/2014/main" id="{D4F8AD3F-F663-7442-8072-EAE33D78FC22}"/>
              </a:ext>
            </a:extLst>
          </p:cNvPr>
          <p:cNvSpPr>
            <a:spLocks noGrp="1"/>
          </p:cNvSpPr>
          <p:nvPr>
            <p:ph type="pic" sz="quarter" idx="12" hasCustomPrompt="1"/>
          </p:nvPr>
        </p:nvSpPr>
        <p:spPr>
          <a:xfrm>
            <a:off x="9902027" y="6356351"/>
            <a:ext cx="1326984" cy="365125"/>
          </a:xfrm>
        </p:spPr>
        <p:txBody>
          <a:bodyPr/>
          <a:lstStyle>
            <a:lvl1pPr>
              <a:defRPr>
                <a:solidFill>
                  <a:schemeClr val="bg1"/>
                </a:solidFill>
              </a:defRPr>
            </a:lvl1pPr>
          </a:lstStyle>
          <a:p>
            <a:r>
              <a:rPr lang="en-US" dirty="0"/>
              <a:t>Logo</a:t>
            </a:r>
          </a:p>
        </p:txBody>
      </p:sp>
      <p:sp>
        <p:nvSpPr>
          <p:cNvPr id="20" name="Text Placeholder 5">
            <a:extLst>
              <a:ext uri="{FF2B5EF4-FFF2-40B4-BE49-F238E27FC236}">
                <a16:creationId xmlns:a16="http://schemas.microsoft.com/office/drawing/2014/main" id="{03BA3C6F-95DE-804F-9CB4-B0A70FDAFFB0}"/>
              </a:ext>
            </a:extLst>
          </p:cNvPr>
          <p:cNvSpPr>
            <a:spLocks noGrp="1"/>
          </p:cNvSpPr>
          <p:nvPr>
            <p:ph type="body" sz="quarter" idx="15" hasCustomPrompt="1"/>
          </p:nvPr>
        </p:nvSpPr>
        <p:spPr>
          <a:xfrm>
            <a:off x="8248155" y="6356352"/>
            <a:ext cx="1600861" cy="365125"/>
          </a:xfrm>
        </p:spPr>
        <p:txBody>
          <a:bodyPr anchor="ctr">
            <a:normAutofit/>
          </a:bodyPr>
          <a:lstStyle>
            <a:lvl1pPr algn="r">
              <a:defRPr sz="1067">
                <a:solidFill>
                  <a:schemeClr val="bg1"/>
                </a:solidFill>
              </a:defRPr>
            </a:lvl1pPr>
          </a:lstStyle>
          <a:p>
            <a:pPr lvl="0"/>
            <a:r>
              <a:rPr lang="en-US" dirty="0"/>
              <a:t>Sponsored by:</a:t>
            </a:r>
          </a:p>
        </p:txBody>
      </p:sp>
      <p:pic>
        <p:nvPicPr>
          <p:cNvPr id="11" name="Picture 10">
            <a:extLst>
              <a:ext uri="{FF2B5EF4-FFF2-40B4-BE49-F238E27FC236}">
                <a16:creationId xmlns:a16="http://schemas.microsoft.com/office/drawing/2014/main" id="{1680443F-F91E-7841-9E33-60EA068C26AC}"/>
              </a:ext>
            </a:extLst>
          </p:cNvPr>
          <p:cNvPicPr>
            <a:picLocks noChangeAspect="1"/>
          </p:cNvPicPr>
          <p:nvPr userDrawn="1"/>
        </p:nvPicPr>
        <p:blipFill>
          <a:blip r:embed="rId2"/>
          <a:stretch>
            <a:fillRect/>
          </a:stretch>
        </p:blipFill>
        <p:spPr>
          <a:xfrm>
            <a:off x="11333528" y="123552"/>
            <a:ext cx="715037" cy="385661"/>
          </a:xfrm>
          <a:prstGeom prst="rect">
            <a:avLst/>
          </a:prstGeom>
        </p:spPr>
      </p:pic>
    </p:spTree>
    <p:extLst>
      <p:ext uri="{BB962C8B-B14F-4D97-AF65-F5344CB8AC3E}">
        <p14:creationId xmlns:p14="http://schemas.microsoft.com/office/powerpoint/2010/main" val="2807809884"/>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Content with Description - Righ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0" y="1"/>
            <a:ext cx="6981333" cy="6858000"/>
          </a:xfrm>
          <a:prstGeom prst="rect">
            <a:avLst/>
          </a:prstGeom>
          <a:solidFill>
            <a:schemeClr val="bg1">
              <a:lumMod val="85000"/>
            </a:schemeClr>
          </a:solidFill>
          <a:ln>
            <a:noFill/>
          </a:ln>
        </p:spPr>
        <p:txBody>
          <a:bodyPr anchor="t">
            <a:normAutofit/>
          </a:bodyPr>
          <a:lstStyle>
            <a:lvl1pPr algn="l">
              <a:defRPr sz="1333"/>
            </a:lvl1pPr>
            <a:lvl2pPr>
              <a:defRPr sz="1333"/>
            </a:lvl2pPr>
            <a:lvl3pPr>
              <a:defRPr sz="1333"/>
            </a:lvl3pPr>
            <a:lvl4pPr>
              <a:defRPr sz="1333"/>
            </a:lvl4pPr>
            <a:lvl5pPr>
              <a:defRPr sz="1333"/>
            </a:lvl5pPr>
            <a:lvl6pPr>
              <a:defRPr sz="2000"/>
            </a:lvl6pPr>
            <a:lvl7pPr>
              <a:defRPr sz="2000"/>
            </a:lvl7pPr>
            <a:lvl8pPr>
              <a:defRPr sz="2000"/>
            </a:lvl8pPr>
            <a:lvl9pPr>
              <a:defRPr sz="2000"/>
            </a:lvl9pPr>
          </a:lstStyle>
          <a:p>
            <a:pPr lvl="0"/>
            <a:r>
              <a:rPr lang="en-US" dirty="0"/>
              <a:t>Photo</a:t>
            </a:r>
          </a:p>
        </p:txBody>
      </p:sp>
      <p:sp>
        <p:nvSpPr>
          <p:cNvPr id="9" name="Content Placeholder 2">
            <a:extLst>
              <a:ext uri="{FF2B5EF4-FFF2-40B4-BE49-F238E27FC236}">
                <a16:creationId xmlns:a16="http://schemas.microsoft.com/office/drawing/2014/main" id="{275FFA47-9D3C-304F-B1AD-52D413E045F7}"/>
              </a:ext>
            </a:extLst>
          </p:cNvPr>
          <p:cNvSpPr>
            <a:spLocks noGrp="1"/>
          </p:cNvSpPr>
          <p:nvPr>
            <p:ph sz="half" idx="13" hasCustomPrompt="1"/>
          </p:nvPr>
        </p:nvSpPr>
        <p:spPr>
          <a:xfrm>
            <a:off x="7633716" y="2054578"/>
            <a:ext cx="3953795" cy="3888692"/>
          </a:xfrm>
        </p:spPr>
        <p:txBody>
          <a:bodyPr/>
          <a:lstStyle/>
          <a:p>
            <a:pPr lvl="0"/>
            <a:r>
              <a:rPr lang="en-US" dirty="0"/>
              <a:t>Body copy is Arial at 12pts</a:t>
            </a:r>
          </a:p>
        </p:txBody>
      </p:sp>
      <p:sp>
        <p:nvSpPr>
          <p:cNvPr id="15" name="Text Placeholder 14">
            <a:extLst>
              <a:ext uri="{FF2B5EF4-FFF2-40B4-BE49-F238E27FC236}">
                <a16:creationId xmlns:a16="http://schemas.microsoft.com/office/drawing/2014/main" id="{FC2F8558-E6DB-004E-A03C-EA462CF6430A}"/>
              </a:ext>
            </a:extLst>
          </p:cNvPr>
          <p:cNvSpPr>
            <a:spLocks noGrp="1"/>
          </p:cNvSpPr>
          <p:nvPr>
            <p:ph type="body" sz="quarter" idx="14" hasCustomPrompt="1"/>
          </p:nvPr>
        </p:nvSpPr>
        <p:spPr>
          <a:xfrm>
            <a:off x="7633715" y="818657"/>
            <a:ext cx="3953795" cy="1075761"/>
          </a:xfrm>
        </p:spPr>
        <p:txBody>
          <a:bodyPr>
            <a:normAutofit/>
          </a:bodyPr>
          <a:lstStyle>
            <a:lvl1pPr>
              <a:lnSpc>
                <a:spcPct val="100000"/>
              </a:lnSpc>
              <a:spcBef>
                <a:spcPts val="0"/>
              </a:spcBef>
              <a:defRPr sz="2667" b="1" i="0" cap="all" baseline="0">
                <a:solidFill>
                  <a:schemeClr val="accent1"/>
                </a:solidFill>
                <a:latin typeface="+mn-lt"/>
              </a:defRPr>
            </a:lvl1pPr>
          </a:lstStyle>
          <a:p>
            <a:pPr lvl="0"/>
            <a:r>
              <a:rPr lang="en-US" dirty="0"/>
              <a:t>HEADER TITLE ALL CAPS AT 20PTS</a:t>
            </a:r>
          </a:p>
        </p:txBody>
      </p:sp>
      <p:sp>
        <p:nvSpPr>
          <p:cNvPr id="18" name="Footer Placeholder 4">
            <a:extLst>
              <a:ext uri="{FF2B5EF4-FFF2-40B4-BE49-F238E27FC236}">
                <a16:creationId xmlns:a16="http://schemas.microsoft.com/office/drawing/2014/main" id="{F158AF67-9967-EF42-85B9-D848F8100E66}"/>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a:solidFill>
                  <a:schemeClr val="tx1">
                    <a:tint val="75000"/>
                  </a:schemeClr>
                </a:solidFill>
                <a:latin typeface="+mn-lt"/>
              </a:defRPr>
            </a:lvl1pPr>
          </a:lstStyle>
          <a:p>
            <a:endParaRPr lang="en-US" dirty="0"/>
          </a:p>
        </p:txBody>
      </p:sp>
      <p:sp>
        <p:nvSpPr>
          <p:cNvPr id="22" name="Slide Number Placeholder 5">
            <a:extLst>
              <a:ext uri="{FF2B5EF4-FFF2-40B4-BE49-F238E27FC236}">
                <a16:creationId xmlns:a16="http://schemas.microsoft.com/office/drawing/2014/main" id="{EEEFBD87-2F27-B545-98FB-006AA9B34BD8}"/>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tx1">
                    <a:tint val="75000"/>
                  </a:schemeClr>
                </a:solidFill>
                <a:latin typeface="+mn-lt"/>
              </a:defRPr>
            </a:lvl1pPr>
          </a:lstStyle>
          <a:p>
            <a:fld id="{0E35BBB0-73A1-954D-9854-C6F827AED934}" type="slidenum">
              <a:rPr lang="en-US" smtClean="0"/>
              <a:pPr/>
              <a:t>‹#›</a:t>
            </a:fld>
            <a:endParaRPr lang="en-US" dirty="0"/>
          </a:p>
        </p:txBody>
      </p:sp>
      <p:cxnSp>
        <p:nvCxnSpPr>
          <p:cNvPr id="23" name="Straight Connector 22">
            <a:extLst>
              <a:ext uri="{FF2B5EF4-FFF2-40B4-BE49-F238E27FC236}">
                <a16:creationId xmlns:a16="http://schemas.microsoft.com/office/drawing/2014/main" id="{B7DC13AB-CC8B-F449-8219-6093A5F4E89C}"/>
              </a:ext>
            </a:extLst>
          </p:cNvPr>
          <p:cNvCxnSpPr>
            <a:cxnSpLocks/>
          </p:cNvCxnSpPr>
          <p:nvPr userDrawn="1"/>
        </p:nvCxnSpPr>
        <p:spPr>
          <a:xfrm>
            <a:off x="11367911" y="6356351"/>
            <a:ext cx="0" cy="365125"/>
          </a:xfrm>
          <a:prstGeom prst="line">
            <a:avLst/>
          </a:prstGeom>
        </p:spPr>
        <p:style>
          <a:lnRef idx="1">
            <a:schemeClr val="accent1"/>
          </a:lnRef>
          <a:fillRef idx="0">
            <a:schemeClr val="accent1"/>
          </a:fillRef>
          <a:effectRef idx="0">
            <a:schemeClr val="accent1"/>
          </a:effectRef>
          <a:fontRef idx="minor">
            <a:schemeClr val="tx1"/>
          </a:fontRef>
        </p:style>
      </p:cxnSp>
      <p:sp>
        <p:nvSpPr>
          <p:cNvPr id="24" name="Picture Placeholder 10">
            <a:extLst>
              <a:ext uri="{FF2B5EF4-FFF2-40B4-BE49-F238E27FC236}">
                <a16:creationId xmlns:a16="http://schemas.microsoft.com/office/drawing/2014/main" id="{190059EC-225E-9B45-8BE7-52DC1BDEF73D}"/>
              </a:ext>
            </a:extLst>
          </p:cNvPr>
          <p:cNvSpPr>
            <a:spLocks noGrp="1"/>
          </p:cNvSpPr>
          <p:nvPr>
            <p:ph type="pic" sz="quarter" idx="12" hasCustomPrompt="1"/>
          </p:nvPr>
        </p:nvSpPr>
        <p:spPr>
          <a:xfrm>
            <a:off x="9902026" y="6356351"/>
            <a:ext cx="1326980" cy="365125"/>
          </a:xfrm>
        </p:spPr>
        <p:txBody>
          <a:bodyPr/>
          <a:lstStyle>
            <a:lvl1pPr>
              <a:defRPr>
                <a:solidFill>
                  <a:schemeClr val="accent4"/>
                </a:solidFill>
              </a:defRPr>
            </a:lvl1pPr>
          </a:lstStyle>
          <a:p>
            <a:r>
              <a:rPr lang="en-US" dirty="0"/>
              <a:t>Logo</a:t>
            </a:r>
          </a:p>
        </p:txBody>
      </p:sp>
      <p:sp>
        <p:nvSpPr>
          <p:cNvPr id="25" name="Text Placeholder 5">
            <a:extLst>
              <a:ext uri="{FF2B5EF4-FFF2-40B4-BE49-F238E27FC236}">
                <a16:creationId xmlns:a16="http://schemas.microsoft.com/office/drawing/2014/main" id="{0F0B4CCC-056A-DB46-832F-2B61D39AEFBA}"/>
              </a:ext>
            </a:extLst>
          </p:cNvPr>
          <p:cNvSpPr>
            <a:spLocks noGrp="1"/>
          </p:cNvSpPr>
          <p:nvPr>
            <p:ph type="body" sz="quarter" idx="25" hasCustomPrompt="1"/>
          </p:nvPr>
        </p:nvSpPr>
        <p:spPr>
          <a:xfrm>
            <a:off x="8248155" y="6356352"/>
            <a:ext cx="1600861" cy="365125"/>
          </a:xfrm>
        </p:spPr>
        <p:txBody>
          <a:bodyPr anchor="ctr">
            <a:normAutofit/>
          </a:bodyPr>
          <a:lstStyle>
            <a:lvl1pPr algn="r">
              <a:defRPr sz="1067">
                <a:solidFill>
                  <a:schemeClr val="accent4"/>
                </a:solidFill>
              </a:defRPr>
            </a:lvl1pPr>
          </a:lstStyle>
          <a:p>
            <a:pPr lvl="0"/>
            <a:r>
              <a:rPr lang="en-US" dirty="0"/>
              <a:t>Sponsored by:</a:t>
            </a:r>
          </a:p>
        </p:txBody>
      </p:sp>
      <p:pic>
        <p:nvPicPr>
          <p:cNvPr id="10" name="Picture 9">
            <a:extLst>
              <a:ext uri="{FF2B5EF4-FFF2-40B4-BE49-F238E27FC236}">
                <a16:creationId xmlns:a16="http://schemas.microsoft.com/office/drawing/2014/main" id="{CB9EB4DE-8DD2-5443-A016-C125D33D4228}"/>
              </a:ext>
            </a:extLst>
          </p:cNvPr>
          <p:cNvPicPr>
            <a:picLocks noChangeAspect="1"/>
          </p:cNvPicPr>
          <p:nvPr userDrawn="1"/>
        </p:nvPicPr>
        <p:blipFill>
          <a:blip r:embed="rId2"/>
          <a:stretch>
            <a:fillRect/>
          </a:stretch>
        </p:blipFill>
        <p:spPr>
          <a:xfrm>
            <a:off x="11333528" y="123552"/>
            <a:ext cx="715037" cy="385661"/>
          </a:xfrm>
          <a:prstGeom prst="rect">
            <a:avLst/>
          </a:prstGeom>
        </p:spPr>
      </p:pic>
    </p:spTree>
    <p:extLst>
      <p:ext uri="{BB962C8B-B14F-4D97-AF65-F5344CB8AC3E}">
        <p14:creationId xmlns:p14="http://schemas.microsoft.com/office/powerpoint/2010/main" val="2399486832"/>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solid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43652382-1180-0543-BEF0-D1CEF8E16B27}"/>
              </a:ext>
            </a:extLst>
          </p:cNvPr>
          <p:cNvSpPr>
            <a:spLocks noGrp="1"/>
          </p:cNvSpPr>
          <p:nvPr>
            <p:ph sz="half" idx="13" hasCustomPrompt="1"/>
          </p:nvPr>
        </p:nvSpPr>
        <p:spPr>
          <a:xfrm>
            <a:off x="583988" y="2054577"/>
            <a:ext cx="3953795" cy="4122387"/>
          </a:xfrm>
        </p:spPr>
        <p:txBody>
          <a:bodyPr/>
          <a:lstStyle>
            <a:lvl1pPr>
              <a:defRPr/>
            </a:lvl1pPr>
          </a:lstStyle>
          <a:p>
            <a:pPr lvl="0"/>
            <a:r>
              <a:rPr lang="en-US" dirty="0"/>
              <a:t>Body copy is Arial at 12pts</a:t>
            </a:r>
          </a:p>
        </p:txBody>
      </p:sp>
      <p:sp>
        <p:nvSpPr>
          <p:cNvPr id="10" name="Text Placeholder 14">
            <a:extLst>
              <a:ext uri="{FF2B5EF4-FFF2-40B4-BE49-F238E27FC236}">
                <a16:creationId xmlns:a16="http://schemas.microsoft.com/office/drawing/2014/main" id="{0045DB72-C43B-A649-8162-F4D1DC0FF038}"/>
              </a:ext>
            </a:extLst>
          </p:cNvPr>
          <p:cNvSpPr>
            <a:spLocks noGrp="1"/>
          </p:cNvSpPr>
          <p:nvPr>
            <p:ph type="body" sz="quarter" idx="14" hasCustomPrompt="1"/>
          </p:nvPr>
        </p:nvSpPr>
        <p:spPr>
          <a:xfrm>
            <a:off x="583987" y="818657"/>
            <a:ext cx="3953795" cy="1075761"/>
          </a:xfrm>
        </p:spPr>
        <p:txBody>
          <a:bodyPr>
            <a:normAutofit/>
          </a:bodyPr>
          <a:lstStyle>
            <a:lvl1pPr>
              <a:lnSpc>
                <a:spcPct val="100000"/>
              </a:lnSpc>
              <a:spcBef>
                <a:spcPts val="0"/>
              </a:spcBef>
              <a:defRPr sz="2667" b="1" i="0" cap="all" baseline="0">
                <a:solidFill>
                  <a:schemeClr val="accent1"/>
                </a:solidFill>
                <a:latin typeface="+mn-lt"/>
              </a:defRPr>
            </a:lvl1pPr>
          </a:lstStyle>
          <a:p>
            <a:pPr lvl="0"/>
            <a:r>
              <a:rPr lang="en-US" dirty="0"/>
              <a:t>HEADER TITLE ALL CAPS AT 20PTS</a:t>
            </a:r>
          </a:p>
        </p:txBody>
      </p:sp>
      <p:pic>
        <p:nvPicPr>
          <p:cNvPr id="12" name="Picture 11">
            <a:extLst>
              <a:ext uri="{FF2B5EF4-FFF2-40B4-BE49-F238E27FC236}">
                <a16:creationId xmlns:a16="http://schemas.microsoft.com/office/drawing/2014/main" id="{77A1AFDB-1501-A74B-84EC-9BF4A9EA7195}"/>
              </a:ext>
            </a:extLst>
          </p:cNvPr>
          <p:cNvPicPr>
            <a:picLocks noChangeAspect="1"/>
          </p:cNvPicPr>
          <p:nvPr userDrawn="1"/>
        </p:nvPicPr>
        <p:blipFill>
          <a:blip r:embed="rId2"/>
          <a:stretch>
            <a:fillRect/>
          </a:stretch>
        </p:blipFill>
        <p:spPr>
          <a:xfrm>
            <a:off x="11333528" y="123552"/>
            <a:ext cx="715037" cy="385661"/>
          </a:xfrm>
          <a:prstGeom prst="rect">
            <a:avLst/>
          </a:prstGeom>
        </p:spPr>
      </p:pic>
      <p:sp>
        <p:nvSpPr>
          <p:cNvPr id="4" name="Freeform 3">
            <a:extLst>
              <a:ext uri="{FF2B5EF4-FFF2-40B4-BE49-F238E27FC236}">
                <a16:creationId xmlns:a16="http://schemas.microsoft.com/office/drawing/2014/main" id="{8DAC4667-50DA-AC7F-142E-AD67244DAB97}"/>
              </a:ext>
            </a:extLst>
          </p:cNvPr>
          <p:cNvSpPr>
            <a:spLocks noGrp="1"/>
          </p:cNvSpPr>
          <p:nvPr>
            <p:ph type="pic" sz="quarter" idx="15"/>
          </p:nvPr>
        </p:nvSpPr>
        <p:spPr>
          <a:xfrm>
            <a:off x="3263352" y="2"/>
            <a:ext cx="8928649" cy="6858001"/>
          </a:xfrm>
          <a:custGeom>
            <a:avLst/>
            <a:gdLst>
              <a:gd name="connsiteX0" fmla="*/ 3293152 w 6696487"/>
              <a:gd name="connsiteY0" fmla="*/ 0 h 5143501"/>
              <a:gd name="connsiteX1" fmla="*/ 6696487 w 6696487"/>
              <a:gd name="connsiteY1" fmla="*/ 0 h 5143501"/>
              <a:gd name="connsiteX2" fmla="*/ 6696487 w 6696487"/>
              <a:gd name="connsiteY2" fmla="*/ 5143500 h 5143501"/>
              <a:gd name="connsiteX3" fmla="*/ 5344766 w 6696487"/>
              <a:gd name="connsiteY3" fmla="*/ 5143500 h 5143501"/>
              <a:gd name="connsiteX4" fmla="*/ 5344766 w 6696487"/>
              <a:gd name="connsiteY4" fmla="*/ 5143501 h 5143501"/>
              <a:gd name="connsiteX5" fmla="*/ 0 w 6696487"/>
              <a:gd name="connsiteY5" fmla="*/ 5143501 h 5143501"/>
              <a:gd name="connsiteX6" fmla="*/ 94249 w 6696487"/>
              <a:gd name="connsiteY6" fmla="*/ 5051623 h 5143501"/>
              <a:gd name="connsiteX7" fmla="*/ 2218977 w 6696487"/>
              <a:gd name="connsiteY7" fmla="*/ 206241 h 5143501"/>
              <a:gd name="connsiteX8" fmla="*/ 2238094 w 6696487"/>
              <a:gd name="connsiteY8" fmla="*/ 1 h 5143501"/>
              <a:gd name="connsiteX9" fmla="*/ 3293152 w 6696487"/>
              <a:gd name="connsiteY9" fmla="*/ 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96487" h="5143501">
                <a:moveTo>
                  <a:pt x="3293152" y="0"/>
                </a:moveTo>
                <a:lnTo>
                  <a:pt x="6696487" y="0"/>
                </a:lnTo>
                <a:lnTo>
                  <a:pt x="6696487" y="5143500"/>
                </a:lnTo>
                <a:lnTo>
                  <a:pt x="5344766" y="5143500"/>
                </a:lnTo>
                <a:lnTo>
                  <a:pt x="5344766" y="5143501"/>
                </a:lnTo>
                <a:lnTo>
                  <a:pt x="0" y="5143501"/>
                </a:lnTo>
                <a:lnTo>
                  <a:pt x="94249" y="5051623"/>
                </a:lnTo>
                <a:cubicBezTo>
                  <a:pt x="1212508" y="3905176"/>
                  <a:pt x="1998612" y="2183310"/>
                  <a:pt x="2218977" y="206241"/>
                </a:cubicBezTo>
                <a:lnTo>
                  <a:pt x="2238094" y="1"/>
                </a:lnTo>
                <a:lnTo>
                  <a:pt x="3293152" y="1"/>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49824716"/>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Multiple Photos - Ligh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43841" y="245533"/>
            <a:ext cx="5066451" cy="6344356"/>
          </a:xfrm>
          <a:solidFill>
            <a:schemeClr val="bg2"/>
          </a:solidFill>
        </p:spPr>
        <p:txBody>
          <a:bodyPr anchor="t">
            <a:normAutofit/>
          </a:bodyPr>
          <a:lstStyle>
            <a:lvl1pPr marL="0" indent="0">
              <a:buNone/>
              <a:defRPr sz="16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5" name="Picture Placeholder 4">
            <a:extLst>
              <a:ext uri="{FF2B5EF4-FFF2-40B4-BE49-F238E27FC236}">
                <a16:creationId xmlns:a16="http://schemas.microsoft.com/office/drawing/2014/main" id="{CA28BD7C-47CD-6745-8B8D-62BCC849D999}"/>
              </a:ext>
            </a:extLst>
          </p:cNvPr>
          <p:cNvSpPr>
            <a:spLocks noGrp="1"/>
          </p:cNvSpPr>
          <p:nvPr>
            <p:ph type="pic" sz="quarter" idx="14"/>
          </p:nvPr>
        </p:nvSpPr>
        <p:spPr>
          <a:xfrm>
            <a:off x="8900159" y="245532"/>
            <a:ext cx="3048000" cy="3048000"/>
          </a:xfrm>
          <a:solidFill>
            <a:schemeClr val="bg2"/>
          </a:solidFill>
        </p:spPr>
        <p:txBody>
          <a:bodyPr/>
          <a:lstStyle/>
          <a:p>
            <a:endParaRPr lang="en-US"/>
          </a:p>
        </p:txBody>
      </p:sp>
      <p:sp>
        <p:nvSpPr>
          <p:cNvPr id="16" name="Picture Placeholder 4">
            <a:extLst>
              <a:ext uri="{FF2B5EF4-FFF2-40B4-BE49-F238E27FC236}">
                <a16:creationId xmlns:a16="http://schemas.microsoft.com/office/drawing/2014/main" id="{81F2C5C7-0437-A34D-9353-1372F6F8AB8D}"/>
              </a:ext>
            </a:extLst>
          </p:cNvPr>
          <p:cNvSpPr>
            <a:spLocks noGrp="1"/>
          </p:cNvSpPr>
          <p:nvPr>
            <p:ph type="pic" sz="quarter" idx="15"/>
          </p:nvPr>
        </p:nvSpPr>
        <p:spPr>
          <a:xfrm>
            <a:off x="8900159" y="3541887"/>
            <a:ext cx="3048000" cy="3048000"/>
          </a:xfrm>
          <a:solidFill>
            <a:schemeClr val="bg2"/>
          </a:solidFill>
        </p:spPr>
        <p:txBody>
          <a:bodyPr/>
          <a:lstStyle/>
          <a:p>
            <a:endParaRPr lang="en-US"/>
          </a:p>
        </p:txBody>
      </p:sp>
      <p:sp>
        <p:nvSpPr>
          <p:cNvPr id="18" name="Picture Placeholder 4">
            <a:extLst>
              <a:ext uri="{FF2B5EF4-FFF2-40B4-BE49-F238E27FC236}">
                <a16:creationId xmlns:a16="http://schemas.microsoft.com/office/drawing/2014/main" id="{49294975-E3E6-C648-9CA2-6F190BDE5413}"/>
              </a:ext>
            </a:extLst>
          </p:cNvPr>
          <p:cNvSpPr>
            <a:spLocks noGrp="1"/>
          </p:cNvSpPr>
          <p:nvPr>
            <p:ph type="pic" sz="quarter" idx="17"/>
          </p:nvPr>
        </p:nvSpPr>
        <p:spPr>
          <a:xfrm>
            <a:off x="5581225" y="3541887"/>
            <a:ext cx="3048000" cy="3048000"/>
          </a:xfrm>
          <a:solidFill>
            <a:schemeClr val="bg2"/>
          </a:solidFill>
        </p:spPr>
        <p:txBody>
          <a:bodyPr/>
          <a:lstStyle/>
          <a:p>
            <a:endParaRPr lang="en-US"/>
          </a:p>
        </p:txBody>
      </p:sp>
      <p:sp>
        <p:nvSpPr>
          <p:cNvPr id="19" name="Rectangle 18">
            <a:extLst>
              <a:ext uri="{FF2B5EF4-FFF2-40B4-BE49-F238E27FC236}">
                <a16:creationId xmlns:a16="http://schemas.microsoft.com/office/drawing/2014/main" id="{22367E71-969D-4942-BCB8-C6EA3BEFC946}"/>
              </a:ext>
            </a:extLst>
          </p:cNvPr>
          <p:cNvSpPr/>
          <p:nvPr userDrawn="1"/>
        </p:nvSpPr>
        <p:spPr>
          <a:xfrm>
            <a:off x="5581225" y="245532"/>
            <a:ext cx="3048000" cy="30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Content Placeholder 2">
            <a:extLst>
              <a:ext uri="{FF2B5EF4-FFF2-40B4-BE49-F238E27FC236}">
                <a16:creationId xmlns:a16="http://schemas.microsoft.com/office/drawing/2014/main" id="{43652382-1180-0543-BEF0-D1CEF8E16B27}"/>
              </a:ext>
            </a:extLst>
          </p:cNvPr>
          <p:cNvSpPr>
            <a:spLocks noGrp="1"/>
          </p:cNvSpPr>
          <p:nvPr>
            <p:ph sz="half" idx="13" hasCustomPrompt="1"/>
          </p:nvPr>
        </p:nvSpPr>
        <p:spPr>
          <a:xfrm>
            <a:off x="5799806" y="1200727"/>
            <a:ext cx="2576551" cy="1921164"/>
          </a:xfrm>
        </p:spPr>
        <p:txBody>
          <a:bodyPr>
            <a:normAutofit/>
          </a:bodyPr>
          <a:lstStyle>
            <a:lvl1pPr>
              <a:defRPr sz="1333">
                <a:solidFill>
                  <a:schemeClr val="bg1"/>
                </a:solidFill>
              </a:defRPr>
            </a:lvl1pPr>
            <a:lvl2pPr>
              <a:defRPr sz="1333">
                <a:solidFill>
                  <a:schemeClr val="bg1"/>
                </a:solidFill>
              </a:defRPr>
            </a:lvl2pPr>
            <a:lvl3pPr>
              <a:defRPr sz="1333">
                <a:solidFill>
                  <a:schemeClr val="bg1"/>
                </a:solidFill>
              </a:defRPr>
            </a:lvl3pPr>
            <a:lvl4pPr>
              <a:defRPr sz="1333">
                <a:solidFill>
                  <a:schemeClr val="bg1"/>
                </a:solidFill>
              </a:defRPr>
            </a:lvl4pPr>
            <a:lvl5pPr>
              <a:defRPr sz="1333">
                <a:solidFill>
                  <a:schemeClr val="bg1"/>
                </a:solidFill>
              </a:defRPr>
            </a:lvl5pPr>
          </a:lstStyle>
          <a:p>
            <a:pPr lvl="0"/>
            <a:r>
              <a:rPr lang="en-US" dirty="0"/>
              <a:t>Body copy at 10pts</a:t>
            </a:r>
          </a:p>
        </p:txBody>
      </p:sp>
      <p:sp>
        <p:nvSpPr>
          <p:cNvPr id="21" name="Text Placeholder 20">
            <a:extLst>
              <a:ext uri="{FF2B5EF4-FFF2-40B4-BE49-F238E27FC236}">
                <a16:creationId xmlns:a16="http://schemas.microsoft.com/office/drawing/2014/main" id="{002268EC-C85F-134D-AA45-4C26B9405E58}"/>
              </a:ext>
            </a:extLst>
          </p:cNvPr>
          <p:cNvSpPr>
            <a:spLocks noGrp="1"/>
          </p:cNvSpPr>
          <p:nvPr>
            <p:ph type="body" sz="quarter" idx="18" hasCustomPrompt="1"/>
          </p:nvPr>
        </p:nvSpPr>
        <p:spPr>
          <a:xfrm>
            <a:off x="5799101" y="497417"/>
            <a:ext cx="2576551" cy="563739"/>
          </a:xfrm>
        </p:spPr>
        <p:txBody>
          <a:bodyPr>
            <a:noAutofit/>
          </a:bodyPr>
          <a:lstStyle>
            <a:lvl1pPr>
              <a:defRPr sz="1867" b="1">
                <a:solidFill>
                  <a:schemeClr val="bg1"/>
                </a:solidFill>
              </a:defRPr>
            </a:lvl1pPr>
            <a:lvl2pPr>
              <a:defRPr sz="2267" b="1">
                <a:solidFill>
                  <a:schemeClr val="bg1"/>
                </a:solidFill>
              </a:defRPr>
            </a:lvl2pPr>
            <a:lvl3pPr>
              <a:defRPr sz="2267" b="1">
                <a:solidFill>
                  <a:schemeClr val="bg1"/>
                </a:solidFill>
              </a:defRPr>
            </a:lvl3pPr>
            <a:lvl4pPr>
              <a:defRPr sz="2267" b="1">
                <a:solidFill>
                  <a:schemeClr val="bg1"/>
                </a:solidFill>
              </a:defRPr>
            </a:lvl4pPr>
            <a:lvl5pPr>
              <a:defRPr sz="2267" b="1">
                <a:solidFill>
                  <a:schemeClr val="bg1"/>
                </a:solidFill>
              </a:defRPr>
            </a:lvl5pPr>
          </a:lstStyle>
          <a:p>
            <a:pPr lvl="0"/>
            <a:r>
              <a:rPr lang="en-US" dirty="0"/>
              <a:t>Header title is bold at 12-14pts</a:t>
            </a:r>
          </a:p>
        </p:txBody>
      </p:sp>
    </p:spTree>
    <p:extLst>
      <p:ext uri="{BB962C8B-B14F-4D97-AF65-F5344CB8AC3E}">
        <p14:creationId xmlns:p14="http://schemas.microsoft.com/office/powerpoint/2010/main" val="31497391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243842" y="245533"/>
            <a:ext cx="11704317" cy="6344356"/>
          </a:xfrm>
          <a:solidFill>
            <a:schemeClr val="bg2"/>
          </a:solidFill>
        </p:spPr>
        <p:txBody>
          <a:bodyPr anchor="t">
            <a:normAutofit/>
          </a:bodyPr>
          <a:lstStyle>
            <a:lvl1pPr marL="0" indent="0" algn="l">
              <a:buNone/>
              <a:defRPr sz="16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 &gt; right-click image &gt; send to back</a:t>
            </a:r>
          </a:p>
        </p:txBody>
      </p:sp>
      <p:sp>
        <p:nvSpPr>
          <p:cNvPr id="4" name="Picture Placeholder 3">
            <a:extLst>
              <a:ext uri="{FF2B5EF4-FFF2-40B4-BE49-F238E27FC236}">
                <a16:creationId xmlns:a16="http://schemas.microsoft.com/office/drawing/2014/main" id="{67A3357E-9A90-C04F-AC39-A75CDBC19F83}"/>
              </a:ext>
            </a:extLst>
          </p:cNvPr>
          <p:cNvSpPr>
            <a:spLocks noGrp="1"/>
          </p:cNvSpPr>
          <p:nvPr>
            <p:ph type="pic" sz="quarter" idx="19" hasCustomPrompt="1"/>
          </p:nvPr>
        </p:nvSpPr>
        <p:spPr>
          <a:xfrm>
            <a:off x="1016000" y="1295400"/>
            <a:ext cx="3048000" cy="4267200"/>
          </a:xfrm>
          <a:solidFill>
            <a:schemeClr val="bg1"/>
          </a:solidFill>
        </p:spPr>
        <p:txBody>
          <a:bodyPr/>
          <a:lstStyle/>
          <a:p>
            <a:r>
              <a:rPr lang="en-US" dirty="0"/>
              <a:t>Box</a:t>
            </a:r>
          </a:p>
        </p:txBody>
      </p:sp>
      <p:sp>
        <p:nvSpPr>
          <p:cNvPr id="9" name="Content Placeholder 2">
            <a:extLst>
              <a:ext uri="{FF2B5EF4-FFF2-40B4-BE49-F238E27FC236}">
                <a16:creationId xmlns:a16="http://schemas.microsoft.com/office/drawing/2014/main" id="{43652382-1180-0543-BEF0-D1CEF8E16B27}"/>
              </a:ext>
            </a:extLst>
          </p:cNvPr>
          <p:cNvSpPr>
            <a:spLocks noGrp="1"/>
          </p:cNvSpPr>
          <p:nvPr>
            <p:ph sz="half" idx="13" hasCustomPrompt="1"/>
          </p:nvPr>
        </p:nvSpPr>
        <p:spPr>
          <a:xfrm>
            <a:off x="1261671" y="2527299"/>
            <a:ext cx="2576551" cy="2796115"/>
          </a:xfrm>
        </p:spPr>
        <p:txBody>
          <a:bodyPr>
            <a:normAutofit/>
          </a:bodyPr>
          <a:lstStyle>
            <a:lvl1pPr>
              <a:lnSpc>
                <a:spcPct val="120000"/>
              </a:lnSpc>
              <a:defRPr sz="1333">
                <a:solidFill>
                  <a:schemeClr val="tx1"/>
                </a:solidFill>
              </a:defRPr>
            </a:lvl1pPr>
            <a:lvl2pPr>
              <a:defRPr sz="1333">
                <a:solidFill>
                  <a:schemeClr val="tx1"/>
                </a:solidFill>
              </a:defRPr>
            </a:lvl2pPr>
            <a:lvl3pPr>
              <a:defRPr sz="1333">
                <a:solidFill>
                  <a:schemeClr val="tx1"/>
                </a:solidFill>
              </a:defRPr>
            </a:lvl3pPr>
            <a:lvl4pPr>
              <a:defRPr sz="1333">
                <a:solidFill>
                  <a:schemeClr val="tx1"/>
                </a:solidFill>
              </a:defRPr>
            </a:lvl4pPr>
            <a:lvl5pPr>
              <a:defRPr sz="1333">
                <a:solidFill>
                  <a:schemeClr val="tx1"/>
                </a:solidFill>
              </a:defRPr>
            </a:lvl5pPr>
          </a:lstStyle>
          <a:p>
            <a:pPr lvl="0"/>
            <a:r>
              <a:rPr lang="en-US" dirty="0"/>
              <a:t>Body copy is Arial at 10pts</a:t>
            </a:r>
          </a:p>
        </p:txBody>
      </p:sp>
      <p:sp>
        <p:nvSpPr>
          <p:cNvPr id="21" name="Text Placeholder 20">
            <a:extLst>
              <a:ext uri="{FF2B5EF4-FFF2-40B4-BE49-F238E27FC236}">
                <a16:creationId xmlns:a16="http://schemas.microsoft.com/office/drawing/2014/main" id="{002268EC-C85F-134D-AA45-4C26B9405E58}"/>
              </a:ext>
            </a:extLst>
          </p:cNvPr>
          <p:cNvSpPr>
            <a:spLocks noGrp="1"/>
          </p:cNvSpPr>
          <p:nvPr>
            <p:ph type="body" sz="quarter" idx="18" hasCustomPrompt="1"/>
          </p:nvPr>
        </p:nvSpPr>
        <p:spPr>
          <a:xfrm>
            <a:off x="1260966" y="1624896"/>
            <a:ext cx="2576551" cy="902403"/>
          </a:xfrm>
        </p:spPr>
        <p:txBody>
          <a:bodyPr>
            <a:noAutofit/>
          </a:bodyPr>
          <a:lstStyle>
            <a:lvl1pPr>
              <a:defRPr sz="1867" b="1" i="0" cap="all" baseline="0">
                <a:solidFill>
                  <a:schemeClr val="accent1"/>
                </a:solidFill>
                <a:latin typeface="+mn-lt"/>
              </a:defRPr>
            </a:lvl1pPr>
            <a:lvl2pPr>
              <a:defRPr sz="2267" b="1">
                <a:solidFill>
                  <a:schemeClr val="bg1"/>
                </a:solidFill>
              </a:defRPr>
            </a:lvl2pPr>
            <a:lvl3pPr>
              <a:defRPr sz="2267" b="1">
                <a:solidFill>
                  <a:schemeClr val="bg1"/>
                </a:solidFill>
              </a:defRPr>
            </a:lvl3pPr>
            <a:lvl4pPr>
              <a:defRPr sz="2267" b="1">
                <a:solidFill>
                  <a:schemeClr val="bg1"/>
                </a:solidFill>
              </a:defRPr>
            </a:lvl4pPr>
            <a:lvl5pPr>
              <a:defRPr sz="2267" b="1">
                <a:solidFill>
                  <a:schemeClr val="bg1"/>
                </a:solidFill>
              </a:defRPr>
            </a:lvl5pPr>
          </a:lstStyle>
          <a:p>
            <a:pPr lvl="0"/>
            <a:r>
              <a:rPr lang="en-US" dirty="0"/>
              <a:t>Title is Arial bold at 12-14pts</a:t>
            </a:r>
          </a:p>
        </p:txBody>
      </p:sp>
    </p:spTree>
    <p:extLst>
      <p:ext uri="{BB962C8B-B14F-4D97-AF65-F5344CB8AC3E}">
        <p14:creationId xmlns:p14="http://schemas.microsoft.com/office/powerpoint/2010/main" val="22322034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6096001" y="-1"/>
            <a:ext cx="6096000" cy="6857999"/>
          </a:xfrm>
          <a:solidFill>
            <a:schemeClr val="bg2"/>
          </a:solidFill>
        </p:spPr>
        <p:txBody>
          <a:bodyPr anchor="t">
            <a:normAutofit/>
          </a:bodyPr>
          <a:lstStyle>
            <a:lvl1pPr marL="0" indent="0" algn="r">
              <a:buNone/>
              <a:defRPr sz="16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Picture</a:t>
            </a:r>
          </a:p>
        </p:txBody>
      </p:sp>
      <p:sp>
        <p:nvSpPr>
          <p:cNvPr id="6" name="Freeform 5">
            <a:extLst>
              <a:ext uri="{FF2B5EF4-FFF2-40B4-BE49-F238E27FC236}">
                <a16:creationId xmlns:a16="http://schemas.microsoft.com/office/drawing/2014/main" id="{C336D1C2-4E30-ACF6-F2ED-CA5FA9FB4233}"/>
              </a:ext>
            </a:extLst>
          </p:cNvPr>
          <p:cNvSpPr/>
          <p:nvPr userDrawn="1"/>
        </p:nvSpPr>
        <p:spPr>
          <a:xfrm>
            <a:off x="0" y="-1"/>
            <a:ext cx="9782453" cy="6858000"/>
          </a:xfrm>
          <a:custGeom>
            <a:avLst/>
            <a:gdLst>
              <a:gd name="connsiteX0" fmla="*/ 0 w 7336840"/>
              <a:gd name="connsiteY0" fmla="*/ 0 h 5143500"/>
              <a:gd name="connsiteX1" fmla="*/ 7336840 w 7336840"/>
              <a:gd name="connsiteY1" fmla="*/ 0 h 5143500"/>
              <a:gd name="connsiteX2" fmla="*/ 7245529 w 7336840"/>
              <a:gd name="connsiteY2" fmla="*/ 101208 h 5143500"/>
              <a:gd name="connsiteX3" fmla="*/ 4680096 w 7336840"/>
              <a:gd name="connsiteY3" fmla="*/ 5091348 h 5143500"/>
              <a:gd name="connsiteX4" fmla="*/ 4667806 w 7336840"/>
              <a:gd name="connsiteY4" fmla="*/ 5143500 h 5143500"/>
              <a:gd name="connsiteX5" fmla="*/ 0 w 7336840"/>
              <a:gd name="connsiteY5" fmla="*/ 5143499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6840" h="5143500">
                <a:moveTo>
                  <a:pt x="0" y="0"/>
                </a:moveTo>
                <a:lnTo>
                  <a:pt x="7336840" y="0"/>
                </a:lnTo>
                <a:lnTo>
                  <a:pt x="7245529" y="101208"/>
                </a:lnTo>
                <a:cubicBezTo>
                  <a:pt x="6060066" y="1463063"/>
                  <a:pt x="5165057" y="3173343"/>
                  <a:pt x="4680096" y="5091348"/>
                </a:cubicBezTo>
                <a:lnTo>
                  <a:pt x="4667806" y="5143500"/>
                </a:lnTo>
                <a:lnTo>
                  <a:pt x="0" y="5143499"/>
                </a:lnTo>
                <a:close/>
              </a:path>
            </a:pathLst>
          </a:custGeom>
          <a:gradFill>
            <a:gsLst>
              <a:gs pos="0">
                <a:schemeClr val="accent2"/>
              </a:gs>
              <a:gs pos="50000">
                <a:schemeClr val="accent1"/>
              </a:gs>
              <a:gs pos="100000">
                <a:schemeClr val="accent2"/>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9" name="Content Placeholder 2">
            <a:extLst>
              <a:ext uri="{FF2B5EF4-FFF2-40B4-BE49-F238E27FC236}">
                <a16:creationId xmlns:a16="http://schemas.microsoft.com/office/drawing/2014/main" id="{43652382-1180-0543-BEF0-D1CEF8E16B27}"/>
              </a:ext>
            </a:extLst>
          </p:cNvPr>
          <p:cNvSpPr>
            <a:spLocks noGrp="1"/>
          </p:cNvSpPr>
          <p:nvPr>
            <p:ph sz="half" idx="13" hasCustomPrompt="1"/>
          </p:nvPr>
        </p:nvSpPr>
        <p:spPr>
          <a:xfrm>
            <a:off x="807176" y="2486979"/>
            <a:ext cx="5904709" cy="3546176"/>
          </a:xfrm>
        </p:spPr>
        <p:txBody>
          <a:bodyPr anchor="t"/>
          <a:lstStyle>
            <a:lvl1pPr algn="l">
              <a:defRPr>
                <a:solidFill>
                  <a:schemeClr val="bg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dirty="0"/>
              <a:t>Description is Arial at 12pts</a:t>
            </a:r>
          </a:p>
        </p:txBody>
      </p:sp>
      <p:sp>
        <p:nvSpPr>
          <p:cNvPr id="21" name="Text Placeholder 20">
            <a:extLst>
              <a:ext uri="{FF2B5EF4-FFF2-40B4-BE49-F238E27FC236}">
                <a16:creationId xmlns:a16="http://schemas.microsoft.com/office/drawing/2014/main" id="{002268EC-C85F-134D-AA45-4C26B9405E58}"/>
              </a:ext>
            </a:extLst>
          </p:cNvPr>
          <p:cNvSpPr>
            <a:spLocks noGrp="1"/>
          </p:cNvSpPr>
          <p:nvPr>
            <p:ph type="body" sz="quarter" idx="18" hasCustomPrompt="1"/>
          </p:nvPr>
        </p:nvSpPr>
        <p:spPr>
          <a:xfrm>
            <a:off x="807176" y="992958"/>
            <a:ext cx="5904709" cy="1352549"/>
          </a:xfrm>
        </p:spPr>
        <p:txBody>
          <a:bodyPr anchor="t">
            <a:noAutofit/>
          </a:bodyPr>
          <a:lstStyle>
            <a:lvl1pPr algn="l">
              <a:lnSpc>
                <a:spcPct val="110000"/>
              </a:lnSpc>
              <a:defRPr sz="3333" b="1" i="0" cap="all" baseline="0">
                <a:solidFill>
                  <a:schemeClr val="bg1"/>
                </a:solidFill>
                <a:latin typeface="+mj-lt"/>
              </a:defRPr>
            </a:lvl1pPr>
            <a:lvl2pPr>
              <a:defRPr sz="2267" b="1">
                <a:solidFill>
                  <a:schemeClr val="bg1"/>
                </a:solidFill>
              </a:defRPr>
            </a:lvl2pPr>
            <a:lvl3pPr>
              <a:defRPr sz="2267" b="1">
                <a:solidFill>
                  <a:schemeClr val="bg1"/>
                </a:solidFill>
              </a:defRPr>
            </a:lvl3pPr>
            <a:lvl4pPr>
              <a:defRPr sz="2267" b="1">
                <a:solidFill>
                  <a:schemeClr val="bg1"/>
                </a:solidFill>
              </a:defRPr>
            </a:lvl4pPr>
            <a:lvl5pPr>
              <a:defRPr sz="2267" b="1">
                <a:solidFill>
                  <a:schemeClr val="bg1"/>
                </a:solidFill>
              </a:defRPr>
            </a:lvl5pPr>
          </a:lstStyle>
          <a:p>
            <a:pPr lvl="0"/>
            <a:r>
              <a:rPr lang="en-US" dirty="0"/>
              <a:t>HEADER TITLE ALL CAPS AT 25 PTS</a:t>
            </a:r>
          </a:p>
        </p:txBody>
      </p:sp>
      <p:sp>
        <p:nvSpPr>
          <p:cNvPr id="7" name="Slide Number Placeholder 5">
            <a:extLst>
              <a:ext uri="{FF2B5EF4-FFF2-40B4-BE49-F238E27FC236}">
                <a16:creationId xmlns:a16="http://schemas.microsoft.com/office/drawing/2014/main" id="{6446692A-AFF5-BF40-844E-2040B93DC1AF}"/>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b="0" i="0">
                <a:solidFill>
                  <a:schemeClr val="tx1">
                    <a:tint val="75000"/>
                  </a:schemeClr>
                </a:solidFill>
                <a:latin typeface="Arial" panose="020B0604020202020204" pitchFamily="34" charset="0"/>
              </a:defRPr>
            </a:lvl1pPr>
          </a:lstStyle>
          <a:p>
            <a:fld id="{0E35BBB0-73A1-954D-9854-C6F827AED934}" type="slidenum">
              <a:rPr lang="en-US" smtClean="0"/>
              <a:pPr/>
              <a:t>‹#›</a:t>
            </a:fld>
            <a:endParaRPr lang="en-US" dirty="0"/>
          </a:p>
        </p:txBody>
      </p:sp>
      <p:pic>
        <p:nvPicPr>
          <p:cNvPr id="10" name="Picture 9">
            <a:extLst>
              <a:ext uri="{FF2B5EF4-FFF2-40B4-BE49-F238E27FC236}">
                <a16:creationId xmlns:a16="http://schemas.microsoft.com/office/drawing/2014/main" id="{EDACC084-CD0B-CB4B-B676-E1F13636790E}"/>
              </a:ext>
            </a:extLst>
          </p:cNvPr>
          <p:cNvPicPr>
            <a:picLocks noChangeAspect="1"/>
          </p:cNvPicPr>
          <p:nvPr userDrawn="1"/>
        </p:nvPicPr>
        <p:blipFill>
          <a:blip r:embed="rId2"/>
          <a:stretch>
            <a:fillRect/>
          </a:stretch>
        </p:blipFill>
        <p:spPr>
          <a:xfrm>
            <a:off x="11333528" y="123552"/>
            <a:ext cx="715037" cy="385661"/>
          </a:xfrm>
          <a:prstGeom prst="rect">
            <a:avLst/>
          </a:prstGeom>
        </p:spPr>
      </p:pic>
    </p:spTree>
    <p:extLst>
      <p:ext uri="{BB962C8B-B14F-4D97-AF65-F5344CB8AC3E}">
        <p14:creationId xmlns:p14="http://schemas.microsoft.com/office/powerpoint/2010/main" val="9178997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3987" y="819631"/>
            <a:ext cx="9169613" cy="1302680"/>
          </a:xfrm>
        </p:spPr>
        <p:txBody>
          <a:bodyPr/>
          <a:lstStyle/>
          <a:p>
            <a:r>
              <a:rPr lang="en-US" dirty="0"/>
              <a:t>TITLE IS ALL CAPS AT 25-30PTS</a:t>
            </a:r>
          </a:p>
        </p:txBody>
      </p:sp>
      <p:sp>
        <p:nvSpPr>
          <p:cNvPr id="7" name="Text Placeholder 6">
            <a:extLst>
              <a:ext uri="{FF2B5EF4-FFF2-40B4-BE49-F238E27FC236}">
                <a16:creationId xmlns:a16="http://schemas.microsoft.com/office/drawing/2014/main" id="{92B44ECE-86B5-1546-90EE-B76F644328B6}"/>
              </a:ext>
            </a:extLst>
          </p:cNvPr>
          <p:cNvSpPr>
            <a:spLocks noGrp="1"/>
          </p:cNvSpPr>
          <p:nvPr>
            <p:ph type="body" sz="quarter" idx="13" hasCustomPrompt="1"/>
          </p:nvPr>
        </p:nvSpPr>
        <p:spPr>
          <a:xfrm>
            <a:off x="583987" y="5425947"/>
            <a:ext cx="7340813" cy="365127"/>
          </a:xfrm>
        </p:spPr>
        <p:txBody>
          <a:bodyPr/>
          <a:lstStyle>
            <a:lvl1pPr>
              <a:defRPr b="1">
                <a:solidFill>
                  <a:schemeClr val="accent4"/>
                </a:solidFill>
              </a:defRPr>
            </a:lvl1pPr>
          </a:lstStyle>
          <a:p>
            <a:pPr lvl="0"/>
            <a:r>
              <a:rPr lang="en-US" dirty="0"/>
              <a:t>Caption is </a:t>
            </a:r>
            <a:r>
              <a:rPr lang="en-US" dirty="0" err="1"/>
              <a:t>Arizl</a:t>
            </a:r>
            <a:r>
              <a:rPr lang="en-US" dirty="0"/>
              <a:t> bold at 12pts </a:t>
            </a:r>
          </a:p>
        </p:txBody>
      </p:sp>
      <p:sp>
        <p:nvSpPr>
          <p:cNvPr id="10" name="Text Placeholder 4">
            <a:extLst>
              <a:ext uri="{FF2B5EF4-FFF2-40B4-BE49-F238E27FC236}">
                <a16:creationId xmlns:a16="http://schemas.microsoft.com/office/drawing/2014/main" id="{CF097492-6E69-214B-BD02-CA15B4A9F8F5}"/>
              </a:ext>
            </a:extLst>
          </p:cNvPr>
          <p:cNvSpPr>
            <a:spLocks noGrp="1"/>
          </p:cNvSpPr>
          <p:nvPr>
            <p:ph type="body" sz="quarter" idx="23" hasCustomPrompt="1"/>
          </p:nvPr>
        </p:nvSpPr>
        <p:spPr>
          <a:xfrm>
            <a:off x="592836" y="1440874"/>
            <a:ext cx="9096109" cy="428813"/>
          </a:xfrm>
        </p:spPr>
        <p:txBody>
          <a:bodyPr>
            <a:normAutofit/>
          </a:bodyPr>
          <a:lstStyle>
            <a:lvl1pPr>
              <a:defRPr sz="2133" b="1"/>
            </a:lvl1pPr>
          </a:lstStyle>
          <a:p>
            <a:pPr lvl="0"/>
            <a:r>
              <a:rPr lang="en-US" dirty="0"/>
              <a:t>Subtitle is Arial Bold at 16pt</a:t>
            </a:r>
          </a:p>
        </p:txBody>
      </p:sp>
      <p:sp>
        <p:nvSpPr>
          <p:cNvPr id="16" name="Rectangle 15">
            <a:extLst>
              <a:ext uri="{FF2B5EF4-FFF2-40B4-BE49-F238E27FC236}">
                <a16:creationId xmlns:a16="http://schemas.microsoft.com/office/drawing/2014/main" id="{9E9AED67-7B86-D945-92A3-1DFD0097E806}"/>
              </a:ext>
            </a:extLst>
          </p:cNvPr>
          <p:cNvSpPr/>
          <p:nvPr userDrawn="1"/>
        </p:nvSpPr>
        <p:spPr>
          <a:xfrm>
            <a:off x="1" y="6271848"/>
            <a:ext cx="12191111" cy="5861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ooter Placeholder 4">
            <a:extLst>
              <a:ext uri="{FF2B5EF4-FFF2-40B4-BE49-F238E27FC236}">
                <a16:creationId xmlns:a16="http://schemas.microsoft.com/office/drawing/2014/main" id="{0F4EB02C-6FE6-1A47-8022-01232D33629A}"/>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a:solidFill>
                  <a:schemeClr val="bg1"/>
                </a:solidFill>
                <a:latin typeface="+mn-lt"/>
              </a:defRPr>
            </a:lvl1pPr>
          </a:lstStyle>
          <a:p>
            <a:endParaRPr lang="en-US" dirty="0"/>
          </a:p>
        </p:txBody>
      </p:sp>
      <p:sp>
        <p:nvSpPr>
          <p:cNvPr id="18" name="Slide Number Placeholder 5">
            <a:extLst>
              <a:ext uri="{FF2B5EF4-FFF2-40B4-BE49-F238E27FC236}">
                <a16:creationId xmlns:a16="http://schemas.microsoft.com/office/drawing/2014/main" id="{6C8ED1C2-16C7-D946-9CE1-ADDDF3A5E0AA}"/>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bg1"/>
                </a:solidFill>
                <a:latin typeface="+mn-lt"/>
              </a:defRPr>
            </a:lvl1pPr>
          </a:lstStyle>
          <a:p>
            <a:fld id="{0E35BBB0-73A1-954D-9854-C6F827AED934}" type="slidenum">
              <a:rPr lang="en-US" smtClean="0"/>
              <a:pPr/>
              <a:t>‹#›</a:t>
            </a:fld>
            <a:endParaRPr lang="en-US" dirty="0"/>
          </a:p>
        </p:txBody>
      </p:sp>
      <p:cxnSp>
        <p:nvCxnSpPr>
          <p:cNvPr id="19" name="Straight Connector 18">
            <a:extLst>
              <a:ext uri="{FF2B5EF4-FFF2-40B4-BE49-F238E27FC236}">
                <a16:creationId xmlns:a16="http://schemas.microsoft.com/office/drawing/2014/main" id="{E09C871F-FF2C-6445-9A92-4B74224E91E9}"/>
              </a:ext>
            </a:extLst>
          </p:cNvPr>
          <p:cNvCxnSpPr>
            <a:cxnSpLocks/>
          </p:cNvCxnSpPr>
          <p:nvPr userDrawn="1"/>
        </p:nvCxnSpPr>
        <p:spPr>
          <a:xfrm>
            <a:off x="11367911" y="6356351"/>
            <a:ext cx="0" cy="3651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Picture Placeholder 10">
            <a:extLst>
              <a:ext uri="{FF2B5EF4-FFF2-40B4-BE49-F238E27FC236}">
                <a16:creationId xmlns:a16="http://schemas.microsoft.com/office/drawing/2014/main" id="{F9DE25A6-E189-8944-8155-DBC98DE156C5}"/>
              </a:ext>
            </a:extLst>
          </p:cNvPr>
          <p:cNvSpPr>
            <a:spLocks noGrp="1"/>
          </p:cNvSpPr>
          <p:nvPr>
            <p:ph type="pic" sz="quarter" idx="12" hasCustomPrompt="1"/>
          </p:nvPr>
        </p:nvSpPr>
        <p:spPr>
          <a:xfrm>
            <a:off x="9902027" y="6356351"/>
            <a:ext cx="1326984" cy="365125"/>
          </a:xfrm>
        </p:spPr>
        <p:txBody>
          <a:bodyPr/>
          <a:lstStyle>
            <a:lvl1pPr>
              <a:defRPr>
                <a:solidFill>
                  <a:schemeClr val="bg1"/>
                </a:solidFill>
              </a:defRPr>
            </a:lvl1pPr>
          </a:lstStyle>
          <a:p>
            <a:r>
              <a:rPr lang="en-US" dirty="0"/>
              <a:t>Logo</a:t>
            </a:r>
          </a:p>
        </p:txBody>
      </p:sp>
      <p:sp>
        <p:nvSpPr>
          <p:cNvPr id="21" name="Text Placeholder 5">
            <a:extLst>
              <a:ext uri="{FF2B5EF4-FFF2-40B4-BE49-F238E27FC236}">
                <a16:creationId xmlns:a16="http://schemas.microsoft.com/office/drawing/2014/main" id="{3C09F44B-8C8C-DA42-8499-36D5643DD84E}"/>
              </a:ext>
            </a:extLst>
          </p:cNvPr>
          <p:cNvSpPr>
            <a:spLocks noGrp="1"/>
          </p:cNvSpPr>
          <p:nvPr>
            <p:ph type="body" sz="quarter" idx="24" hasCustomPrompt="1"/>
          </p:nvPr>
        </p:nvSpPr>
        <p:spPr>
          <a:xfrm>
            <a:off x="8248155" y="6356352"/>
            <a:ext cx="1600861" cy="365125"/>
          </a:xfrm>
        </p:spPr>
        <p:txBody>
          <a:bodyPr anchor="ctr">
            <a:normAutofit/>
          </a:bodyPr>
          <a:lstStyle>
            <a:lvl1pPr algn="r">
              <a:defRPr sz="1067">
                <a:solidFill>
                  <a:schemeClr val="bg1"/>
                </a:solidFill>
              </a:defRPr>
            </a:lvl1pPr>
          </a:lstStyle>
          <a:p>
            <a:pPr lvl="0"/>
            <a:r>
              <a:rPr lang="en-US" dirty="0"/>
              <a:t>Sponsored by:</a:t>
            </a:r>
          </a:p>
        </p:txBody>
      </p:sp>
      <p:pic>
        <p:nvPicPr>
          <p:cNvPr id="11" name="Picture 10">
            <a:extLst>
              <a:ext uri="{FF2B5EF4-FFF2-40B4-BE49-F238E27FC236}">
                <a16:creationId xmlns:a16="http://schemas.microsoft.com/office/drawing/2014/main" id="{F51F1C95-9891-4249-BABE-04AE5153306E}"/>
              </a:ext>
            </a:extLst>
          </p:cNvPr>
          <p:cNvPicPr>
            <a:picLocks noChangeAspect="1"/>
          </p:cNvPicPr>
          <p:nvPr userDrawn="1"/>
        </p:nvPicPr>
        <p:blipFill>
          <a:blip r:embed="rId2"/>
          <a:stretch>
            <a:fillRect/>
          </a:stretch>
        </p:blipFill>
        <p:spPr>
          <a:xfrm>
            <a:off x="11333528" y="123552"/>
            <a:ext cx="715037" cy="385661"/>
          </a:xfrm>
          <a:prstGeom prst="rect">
            <a:avLst/>
          </a:prstGeom>
        </p:spPr>
      </p:pic>
    </p:spTree>
    <p:extLst>
      <p:ext uri="{BB962C8B-B14F-4D97-AF65-F5344CB8AC3E}">
        <p14:creationId xmlns:p14="http://schemas.microsoft.com/office/powerpoint/2010/main" val="67304041"/>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85A5A6C-7113-A84B-B468-838B588EFB3F}"/>
              </a:ext>
            </a:extLst>
          </p:cNvPr>
          <p:cNvSpPr/>
          <p:nvPr userDrawn="1"/>
        </p:nvSpPr>
        <p:spPr>
          <a:xfrm>
            <a:off x="1" y="6271848"/>
            <a:ext cx="12191111" cy="5861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Footer Placeholder 4">
            <a:extLst>
              <a:ext uri="{FF2B5EF4-FFF2-40B4-BE49-F238E27FC236}">
                <a16:creationId xmlns:a16="http://schemas.microsoft.com/office/drawing/2014/main" id="{45A25DF4-2387-0B45-86B4-88EF29F6D0A8}"/>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a:solidFill>
                  <a:schemeClr val="bg1"/>
                </a:solidFill>
                <a:latin typeface="+mn-lt"/>
              </a:defRPr>
            </a:lvl1pPr>
          </a:lstStyle>
          <a:p>
            <a:endParaRPr lang="en-US" dirty="0"/>
          </a:p>
        </p:txBody>
      </p:sp>
      <p:sp>
        <p:nvSpPr>
          <p:cNvPr id="14" name="Slide Number Placeholder 5">
            <a:extLst>
              <a:ext uri="{FF2B5EF4-FFF2-40B4-BE49-F238E27FC236}">
                <a16:creationId xmlns:a16="http://schemas.microsoft.com/office/drawing/2014/main" id="{61F02F99-B2C6-D040-908D-3EC8E64D8C74}"/>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bg1"/>
                </a:solidFill>
                <a:latin typeface="+mn-lt"/>
              </a:defRPr>
            </a:lvl1pPr>
          </a:lstStyle>
          <a:p>
            <a:fld id="{0E35BBB0-73A1-954D-9854-C6F827AED934}" type="slidenum">
              <a:rPr lang="en-US" smtClean="0"/>
              <a:pPr/>
              <a:t>‹#›</a:t>
            </a:fld>
            <a:endParaRPr lang="en-US" dirty="0"/>
          </a:p>
        </p:txBody>
      </p:sp>
      <p:cxnSp>
        <p:nvCxnSpPr>
          <p:cNvPr id="15" name="Straight Connector 14">
            <a:extLst>
              <a:ext uri="{FF2B5EF4-FFF2-40B4-BE49-F238E27FC236}">
                <a16:creationId xmlns:a16="http://schemas.microsoft.com/office/drawing/2014/main" id="{0A8C73E0-5612-A34F-83E7-5E80DDE8939C}"/>
              </a:ext>
            </a:extLst>
          </p:cNvPr>
          <p:cNvCxnSpPr>
            <a:cxnSpLocks/>
          </p:cNvCxnSpPr>
          <p:nvPr userDrawn="1"/>
        </p:nvCxnSpPr>
        <p:spPr>
          <a:xfrm>
            <a:off x="11367911" y="6356351"/>
            <a:ext cx="0" cy="3651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icture Placeholder 10">
            <a:extLst>
              <a:ext uri="{FF2B5EF4-FFF2-40B4-BE49-F238E27FC236}">
                <a16:creationId xmlns:a16="http://schemas.microsoft.com/office/drawing/2014/main" id="{FD6C24FD-33DC-5D4C-83BA-8086C7E5B4E4}"/>
              </a:ext>
            </a:extLst>
          </p:cNvPr>
          <p:cNvSpPr>
            <a:spLocks noGrp="1"/>
          </p:cNvSpPr>
          <p:nvPr>
            <p:ph type="pic" sz="quarter" idx="12" hasCustomPrompt="1"/>
          </p:nvPr>
        </p:nvSpPr>
        <p:spPr>
          <a:xfrm>
            <a:off x="9902027" y="6356351"/>
            <a:ext cx="1326984" cy="365125"/>
          </a:xfrm>
        </p:spPr>
        <p:txBody>
          <a:bodyPr/>
          <a:lstStyle>
            <a:lvl1pPr>
              <a:defRPr>
                <a:solidFill>
                  <a:schemeClr val="bg1"/>
                </a:solidFill>
              </a:defRPr>
            </a:lvl1pPr>
          </a:lstStyle>
          <a:p>
            <a:r>
              <a:rPr lang="en-US" dirty="0"/>
              <a:t>Logo</a:t>
            </a:r>
          </a:p>
        </p:txBody>
      </p:sp>
      <p:sp>
        <p:nvSpPr>
          <p:cNvPr id="17" name="Text Placeholder 5">
            <a:extLst>
              <a:ext uri="{FF2B5EF4-FFF2-40B4-BE49-F238E27FC236}">
                <a16:creationId xmlns:a16="http://schemas.microsoft.com/office/drawing/2014/main" id="{FC97E5A5-D2BC-7840-BED8-2470B465D5EB}"/>
              </a:ext>
            </a:extLst>
          </p:cNvPr>
          <p:cNvSpPr>
            <a:spLocks noGrp="1"/>
          </p:cNvSpPr>
          <p:nvPr>
            <p:ph type="body" sz="quarter" idx="13" hasCustomPrompt="1"/>
          </p:nvPr>
        </p:nvSpPr>
        <p:spPr>
          <a:xfrm>
            <a:off x="8248155" y="6356352"/>
            <a:ext cx="1600861" cy="365125"/>
          </a:xfrm>
        </p:spPr>
        <p:txBody>
          <a:bodyPr anchor="ctr">
            <a:normAutofit/>
          </a:bodyPr>
          <a:lstStyle>
            <a:lvl1pPr algn="r">
              <a:defRPr sz="1067">
                <a:solidFill>
                  <a:schemeClr val="bg1"/>
                </a:solidFill>
              </a:defRPr>
            </a:lvl1pPr>
          </a:lstStyle>
          <a:p>
            <a:pPr lvl="0"/>
            <a:r>
              <a:rPr lang="en-US" dirty="0"/>
              <a:t>Sponsored by:</a:t>
            </a:r>
          </a:p>
        </p:txBody>
      </p:sp>
      <p:pic>
        <p:nvPicPr>
          <p:cNvPr id="9" name="Picture 8">
            <a:extLst>
              <a:ext uri="{FF2B5EF4-FFF2-40B4-BE49-F238E27FC236}">
                <a16:creationId xmlns:a16="http://schemas.microsoft.com/office/drawing/2014/main" id="{D9836D56-853F-5F49-8046-A11DE0E355F7}"/>
              </a:ext>
            </a:extLst>
          </p:cNvPr>
          <p:cNvPicPr>
            <a:picLocks noChangeAspect="1"/>
          </p:cNvPicPr>
          <p:nvPr userDrawn="1"/>
        </p:nvPicPr>
        <p:blipFill>
          <a:blip r:embed="rId2"/>
          <a:stretch>
            <a:fillRect/>
          </a:stretch>
        </p:blipFill>
        <p:spPr>
          <a:xfrm>
            <a:off x="11333528" y="123552"/>
            <a:ext cx="715037" cy="385661"/>
          </a:xfrm>
          <a:prstGeom prst="rect">
            <a:avLst/>
          </a:prstGeom>
        </p:spPr>
      </p:pic>
    </p:spTree>
    <p:extLst>
      <p:ext uri="{BB962C8B-B14F-4D97-AF65-F5344CB8AC3E}">
        <p14:creationId xmlns:p14="http://schemas.microsoft.com/office/powerpoint/2010/main" val="83667785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A6401-C54A-3055-F34F-1DE61C6811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C02261-0F36-DE0F-7FB0-A66747D4CE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C6E496-BA2D-8167-A31F-AE7808523F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03B881-8174-8DA6-5F3D-104A60FEF596}"/>
              </a:ext>
            </a:extLst>
          </p:cNvPr>
          <p:cNvSpPr>
            <a:spLocks noGrp="1"/>
          </p:cNvSpPr>
          <p:nvPr>
            <p:ph type="dt" sz="half" idx="10"/>
          </p:nvPr>
        </p:nvSpPr>
        <p:spPr/>
        <p:txBody>
          <a:bodyPr/>
          <a:lstStyle/>
          <a:p>
            <a:fld id="{A9FAFADE-5476-4A4A-A8FE-2CE78A129FF0}" type="datetimeFigureOut">
              <a:rPr lang="en-US" smtClean="0"/>
              <a:t>11/11/2023</a:t>
            </a:fld>
            <a:endParaRPr lang="en-US"/>
          </a:p>
        </p:txBody>
      </p:sp>
      <p:sp>
        <p:nvSpPr>
          <p:cNvPr id="6" name="Footer Placeholder 5">
            <a:extLst>
              <a:ext uri="{FF2B5EF4-FFF2-40B4-BE49-F238E27FC236}">
                <a16:creationId xmlns:a16="http://schemas.microsoft.com/office/drawing/2014/main" id="{046FEFC8-8BDE-90E8-1F2D-36A03AC4C4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D29AE3-709B-1915-404B-93726D9CB282}"/>
              </a:ext>
            </a:extLst>
          </p:cNvPr>
          <p:cNvSpPr>
            <a:spLocks noGrp="1"/>
          </p:cNvSpPr>
          <p:nvPr>
            <p:ph type="sldNum" sz="quarter" idx="12"/>
          </p:nvPr>
        </p:nvSpPr>
        <p:spPr/>
        <p:txBody>
          <a:bodyPr/>
          <a:lstStyle/>
          <a:p>
            <a:fld id="{35AA5FA1-97B3-45A3-9766-750EC7D3D27C}" type="slidenum">
              <a:rPr lang="en-US" smtClean="0"/>
              <a:t>‹#›</a:t>
            </a:fld>
            <a:endParaRPr lang="en-US"/>
          </a:p>
        </p:txBody>
      </p:sp>
    </p:spTree>
    <p:extLst>
      <p:ext uri="{BB962C8B-B14F-4D97-AF65-F5344CB8AC3E}">
        <p14:creationId xmlns:p14="http://schemas.microsoft.com/office/powerpoint/2010/main" val="20264099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12" name="Footer Placeholder 4">
            <a:extLst>
              <a:ext uri="{FF2B5EF4-FFF2-40B4-BE49-F238E27FC236}">
                <a16:creationId xmlns:a16="http://schemas.microsoft.com/office/drawing/2014/main" id="{DD3B4F64-CD41-0643-BB0C-5B4373946342}"/>
              </a:ext>
            </a:extLst>
          </p:cNvPr>
          <p:cNvSpPr>
            <a:spLocks noGrp="1"/>
          </p:cNvSpPr>
          <p:nvPr>
            <p:ph type="ftr" sz="quarter" idx="3"/>
          </p:nvPr>
        </p:nvSpPr>
        <p:spPr>
          <a:xfrm>
            <a:off x="583986" y="6356351"/>
            <a:ext cx="7340815" cy="365125"/>
          </a:xfrm>
          <a:prstGeom prst="rect">
            <a:avLst/>
          </a:prstGeom>
        </p:spPr>
        <p:txBody>
          <a:bodyPr vert="horz" lIns="91440" tIns="45720" rIns="91440" bIns="45720" rtlCol="0" anchor="ctr"/>
          <a:lstStyle>
            <a:lvl1pPr algn="l">
              <a:defRPr sz="1067">
                <a:solidFill>
                  <a:schemeClr val="tx1">
                    <a:tint val="75000"/>
                  </a:schemeClr>
                </a:solidFill>
                <a:latin typeface="+mn-lt"/>
              </a:defRPr>
            </a:lvl1pPr>
          </a:lstStyle>
          <a:p>
            <a:endParaRPr lang="en-US" dirty="0"/>
          </a:p>
        </p:txBody>
      </p:sp>
      <p:sp>
        <p:nvSpPr>
          <p:cNvPr id="13" name="Slide Number Placeholder 5">
            <a:extLst>
              <a:ext uri="{FF2B5EF4-FFF2-40B4-BE49-F238E27FC236}">
                <a16:creationId xmlns:a16="http://schemas.microsoft.com/office/drawing/2014/main" id="{AC466D7F-068F-ED47-9AD2-C0C743931ACB}"/>
              </a:ext>
            </a:extLst>
          </p:cNvPr>
          <p:cNvSpPr>
            <a:spLocks noGrp="1"/>
          </p:cNvSpPr>
          <p:nvPr>
            <p:ph type="sldNum" sz="quarter" idx="4"/>
          </p:nvPr>
        </p:nvSpPr>
        <p:spPr>
          <a:xfrm>
            <a:off x="11420922" y="6356351"/>
            <a:ext cx="770189" cy="365125"/>
          </a:xfrm>
          <a:prstGeom prst="rect">
            <a:avLst/>
          </a:prstGeom>
        </p:spPr>
        <p:txBody>
          <a:bodyPr vert="horz" lIns="91440" tIns="45720" rIns="91440" bIns="45720" rtlCol="0" anchor="ctr"/>
          <a:lstStyle>
            <a:lvl1pPr algn="l">
              <a:defRPr sz="1067">
                <a:solidFill>
                  <a:schemeClr val="tx1">
                    <a:tint val="75000"/>
                  </a:schemeClr>
                </a:solidFill>
                <a:latin typeface="+mn-lt"/>
              </a:defRPr>
            </a:lvl1pPr>
          </a:lstStyle>
          <a:p>
            <a:fld id="{0E35BBB0-73A1-954D-9854-C6F827AED934}" type="slidenum">
              <a:rPr lang="en-US" smtClean="0"/>
              <a:pPr/>
              <a:t>‹#›</a:t>
            </a:fld>
            <a:endParaRPr lang="en-US" dirty="0"/>
          </a:p>
        </p:txBody>
      </p:sp>
      <p:cxnSp>
        <p:nvCxnSpPr>
          <p:cNvPr id="18" name="Straight Connector 17">
            <a:extLst>
              <a:ext uri="{FF2B5EF4-FFF2-40B4-BE49-F238E27FC236}">
                <a16:creationId xmlns:a16="http://schemas.microsoft.com/office/drawing/2014/main" id="{A175C9A7-D338-384F-B0FF-23DB68C57AF4}"/>
              </a:ext>
            </a:extLst>
          </p:cNvPr>
          <p:cNvCxnSpPr>
            <a:cxnSpLocks/>
          </p:cNvCxnSpPr>
          <p:nvPr userDrawn="1"/>
        </p:nvCxnSpPr>
        <p:spPr>
          <a:xfrm>
            <a:off x="11367911" y="6356351"/>
            <a:ext cx="0" cy="365125"/>
          </a:xfrm>
          <a:prstGeom prst="line">
            <a:avLst/>
          </a:prstGeom>
        </p:spPr>
        <p:style>
          <a:lnRef idx="1">
            <a:schemeClr val="accent1"/>
          </a:lnRef>
          <a:fillRef idx="0">
            <a:schemeClr val="accent1"/>
          </a:fillRef>
          <a:effectRef idx="0">
            <a:schemeClr val="accent1"/>
          </a:effectRef>
          <a:fontRef idx="minor">
            <a:schemeClr val="tx1"/>
          </a:fontRef>
        </p:style>
      </p:cxnSp>
      <p:sp>
        <p:nvSpPr>
          <p:cNvPr id="19" name="Picture Placeholder 10">
            <a:extLst>
              <a:ext uri="{FF2B5EF4-FFF2-40B4-BE49-F238E27FC236}">
                <a16:creationId xmlns:a16="http://schemas.microsoft.com/office/drawing/2014/main" id="{6FBB1B25-DCFA-AA41-B31B-1385B4F068AC}"/>
              </a:ext>
            </a:extLst>
          </p:cNvPr>
          <p:cNvSpPr>
            <a:spLocks noGrp="1"/>
          </p:cNvSpPr>
          <p:nvPr>
            <p:ph type="pic" sz="quarter" idx="12" hasCustomPrompt="1"/>
          </p:nvPr>
        </p:nvSpPr>
        <p:spPr>
          <a:xfrm>
            <a:off x="9902026" y="6356351"/>
            <a:ext cx="1326980" cy="365125"/>
          </a:xfrm>
        </p:spPr>
        <p:txBody>
          <a:bodyPr/>
          <a:lstStyle>
            <a:lvl1pPr>
              <a:defRPr>
                <a:solidFill>
                  <a:schemeClr val="accent4"/>
                </a:solidFill>
              </a:defRPr>
            </a:lvl1pPr>
          </a:lstStyle>
          <a:p>
            <a:r>
              <a:rPr lang="en-US" dirty="0"/>
              <a:t>Logo</a:t>
            </a:r>
          </a:p>
        </p:txBody>
      </p:sp>
      <p:sp>
        <p:nvSpPr>
          <p:cNvPr id="20" name="Text Placeholder 5">
            <a:extLst>
              <a:ext uri="{FF2B5EF4-FFF2-40B4-BE49-F238E27FC236}">
                <a16:creationId xmlns:a16="http://schemas.microsoft.com/office/drawing/2014/main" id="{1440E69F-038A-9F48-A685-1958D898F806}"/>
              </a:ext>
            </a:extLst>
          </p:cNvPr>
          <p:cNvSpPr>
            <a:spLocks noGrp="1"/>
          </p:cNvSpPr>
          <p:nvPr>
            <p:ph type="body" sz="quarter" idx="13" hasCustomPrompt="1"/>
          </p:nvPr>
        </p:nvSpPr>
        <p:spPr>
          <a:xfrm>
            <a:off x="8248155" y="6356352"/>
            <a:ext cx="1600861" cy="365125"/>
          </a:xfrm>
        </p:spPr>
        <p:txBody>
          <a:bodyPr anchor="ctr">
            <a:normAutofit/>
          </a:bodyPr>
          <a:lstStyle>
            <a:lvl1pPr algn="r">
              <a:defRPr sz="1067">
                <a:solidFill>
                  <a:schemeClr val="accent4"/>
                </a:solidFill>
              </a:defRPr>
            </a:lvl1pPr>
          </a:lstStyle>
          <a:p>
            <a:pPr lvl="0"/>
            <a:r>
              <a:rPr lang="en-US" dirty="0"/>
              <a:t>Sponsored by:</a:t>
            </a:r>
          </a:p>
        </p:txBody>
      </p:sp>
      <p:pic>
        <p:nvPicPr>
          <p:cNvPr id="7" name="Picture 6">
            <a:extLst>
              <a:ext uri="{FF2B5EF4-FFF2-40B4-BE49-F238E27FC236}">
                <a16:creationId xmlns:a16="http://schemas.microsoft.com/office/drawing/2014/main" id="{43E8EC32-7002-774F-B7AC-A0277775B57C}"/>
              </a:ext>
            </a:extLst>
          </p:cNvPr>
          <p:cNvPicPr>
            <a:picLocks noChangeAspect="1"/>
          </p:cNvPicPr>
          <p:nvPr userDrawn="1"/>
        </p:nvPicPr>
        <p:blipFill>
          <a:blip r:embed="rId2"/>
          <a:stretch>
            <a:fillRect/>
          </a:stretch>
        </p:blipFill>
        <p:spPr>
          <a:xfrm>
            <a:off x="11333528" y="123552"/>
            <a:ext cx="715037" cy="385661"/>
          </a:xfrm>
          <a:prstGeom prst="rect">
            <a:avLst/>
          </a:prstGeom>
        </p:spPr>
      </p:pic>
    </p:spTree>
    <p:extLst>
      <p:ext uri="{BB962C8B-B14F-4D97-AF65-F5344CB8AC3E}">
        <p14:creationId xmlns:p14="http://schemas.microsoft.com/office/powerpoint/2010/main" val="1557621140"/>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8A411A-B042-00D2-38DE-2B804306B9B1}"/>
              </a:ext>
            </a:extLst>
          </p:cNvPr>
          <p:cNvPicPr>
            <a:picLocks noChangeAspect="1"/>
          </p:cNvPicPr>
          <p:nvPr userDrawn="1"/>
        </p:nvPicPr>
        <p:blipFill>
          <a:blip r:embed="rId2"/>
          <a:src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6D0ECAF5-9958-A14D-A435-03CDAD7C93A5}"/>
              </a:ext>
            </a:extLst>
          </p:cNvPr>
          <p:cNvSpPr/>
          <p:nvPr userDrawn="1"/>
        </p:nvSpPr>
        <p:spPr>
          <a:xfrm>
            <a:off x="11467584" y="0"/>
            <a:ext cx="724416" cy="724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itle 1">
            <a:extLst>
              <a:ext uri="{FF2B5EF4-FFF2-40B4-BE49-F238E27FC236}">
                <a16:creationId xmlns:a16="http://schemas.microsoft.com/office/drawing/2014/main" id="{5C0CC13C-42C2-5B49-990C-29ED9A2D3161}"/>
              </a:ext>
            </a:extLst>
          </p:cNvPr>
          <p:cNvSpPr txBox="1">
            <a:spLocks/>
          </p:cNvSpPr>
          <p:nvPr userDrawn="1"/>
        </p:nvSpPr>
        <p:spPr>
          <a:xfrm>
            <a:off x="9659595" y="4306842"/>
            <a:ext cx="1797847" cy="533561"/>
          </a:xfrm>
          <a:prstGeom prst="rect">
            <a:avLst/>
          </a:prstGeom>
        </p:spPr>
        <p:txBody>
          <a:bodyPr vert="horz" lIns="121920" tIns="60960" rIns="121920" bIns="60960" rtlCol="0" anchor="b">
            <a:noAutofit/>
          </a:bodyPr>
          <a:lstStyle>
            <a:lvl1pPr algn="l" defTabSz="685800" rtl="0" eaLnBrk="1" latinLnBrk="0" hangingPunct="1">
              <a:lnSpc>
                <a:spcPts val="4000"/>
              </a:lnSpc>
              <a:spcBef>
                <a:spcPct val="0"/>
              </a:spcBef>
              <a:buNone/>
              <a:defRPr sz="4000" kern="1200">
                <a:solidFill>
                  <a:schemeClr val="bg1"/>
                </a:solidFill>
                <a:latin typeface="Lub Dub Medium" panose="020B0603030403020204" pitchFamily="34" charset="77"/>
                <a:ea typeface="+mj-ea"/>
                <a:cs typeface="+mj-cs"/>
              </a:defRPr>
            </a:lvl1pPr>
          </a:lstStyle>
          <a:p>
            <a:pPr algn="r"/>
            <a:r>
              <a:rPr lang="en-US" sz="2000" b="0" i="0" dirty="0">
                <a:solidFill>
                  <a:schemeClr val="tx1"/>
                </a:solidFill>
                <a:latin typeface="Arial" panose="020B0604020202020204" pitchFamily="34" charset="0"/>
              </a:rPr>
              <a:t>#AHA23</a:t>
            </a:r>
          </a:p>
        </p:txBody>
      </p:sp>
      <p:pic>
        <p:nvPicPr>
          <p:cNvPr id="4" name="Picture 3">
            <a:extLst>
              <a:ext uri="{FF2B5EF4-FFF2-40B4-BE49-F238E27FC236}">
                <a16:creationId xmlns:a16="http://schemas.microsoft.com/office/drawing/2014/main" id="{7F7F4375-55B2-3645-805B-8633B02A1A92}"/>
              </a:ext>
            </a:extLst>
          </p:cNvPr>
          <p:cNvPicPr>
            <a:picLocks noChangeAspect="1"/>
          </p:cNvPicPr>
          <p:nvPr userDrawn="1"/>
        </p:nvPicPr>
        <p:blipFill>
          <a:blip r:embed="rId3"/>
          <a:srcRect/>
          <a:stretch/>
        </p:blipFill>
        <p:spPr>
          <a:xfrm>
            <a:off x="5884469" y="4011525"/>
            <a:ext cx="1811964" cy="982084"/>
          </a:xfrm>
          <a:prstGeom prst="rect">
            <a:avLst/>
          </a:prstGeom>
        </p:spPr>
      </p:pic>
      <p:pic>
        <p:nvPicPr>
          <p:cNvPr id="6" name="Picture 5">
            <a:extLst>
              <a:ext uri="{FF2B5EF4-FFF2-40B4-BE49-F238E27FC236}">
                <a16:creationId xmlns:a16="http://schemas.microsoft.com/office/drawing/2014/main" id="{1BF2AF87-698A-AE4A-B2CE-BCF5841E8AD2}"/>
              </a:ext>
            </a:extLst>
          </p:cNvPr>
          <p:cNvPicPr>
            <a:picLocks noChangeAspect="1"/>
          </p:cNvPicPr>
          <p:nvPr userDrawn="1"/>
        </p:nvPicPr>
        <p:blipFill>
          <a:blip r:embed="rId4"/>
          <a:srcRect/>
          <a:stretch/>
        </p:blipFill>
        <p:spPr>
          <a:xfrm>
            <a:off x="8292065" y="4415758"/>
            <a:ext cx="1505448" cy="477441"/>
          </a:xfrm>
          <a:prstGeom prst="rect">
            <a:avLst/>
          </a:prstGeom>
        </p:spPr>
      </p:pic>
      <p:sp>
        <p:nvSpPr>
          <p:cNvPr id="5" name="Title 1">
            <a:extLst>
              <a:ext uri="{FF2B5EF4-FFF2-40B4-BE49-F238E27FC236}">
                <a16:creationId xmlns:a16="http://schemas.microsoft.com/office/drawing/2014/main" id="{EDB74ED7-A2D1-DAB8-57FB-64C08F97A580}"/>
              </a:ext>
            </a:extLst>
          </p:cNvPr>
          <p:cNvSpPr>
            <a:spLocks noGrp="1"/>
          </p:cNvSpPr>
          <p:nvPr>
            <p:ph type="title" hasCustomPrompt="1"/>
          </p:nvPr>
        </p:nvSpPr>
        <p:spPr>
          <a:xfrm>
            <a:off x="5452534" y="584903"/>
            <a:ext cx="6034017" cy="3139920"/>
          </a:xfrm>
        </p:spPr>
        <p:txBody>
          <a:bodyPr anchor="b">
            <a:noAutofit/>
          </a:bodyPr>
          <a:lstStyle>
            <a:lvl1pPr algn="r">
              <a:lnSpc>
                <a:spcPts val="5333"/>
              </a:lnSpc>
              <a:defRPr sz="6400" b="1" i="0">
                <a:solidFill>
                  <a:schemeClr val="tx1"/>
                </a:solidFill>
                <a:latin typeface="+mj-lt"/>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979FFF99-5798-42F6-A83F-DDC0F6F65A9E}"/>
              </a:ext>
            </a:extLst>
          </p:cNvPr>
          <p:cNvCxnSpPr>
            <a:cxnSpLocks/>
          </p:cNvCxnSpPr>
          <p:nvPr userDrawn="1"/>
        </p:nvCxnSpPr>
        <p:spPr>
          <a:xfrm>
            <a:off x="5892016" y="3815283"/>
            <a:ext cx="5474613"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694F1092-7FF3-7F5C-DA2F-FCDF8A93CA53}"/>
              </a:ext>
            </a:extLst>
          </p:cNvPr>
          <p:cNvPicPr>
            <a:picLocks noChangeAspect="1"/>
          </p:cNvPicPr>
          <p:nvPr userDrawn="1"/>
        </p:nvPicPr>
        <p:blipFill>
          <a:blip r:embed="rId5"/>
          <a:stretch>
            <a:fillRect/>
          </a:stretch>
        </p:blipFill>
        <p:spPr>
          <a:xfrm>
            <a:off x="7849773" y="8911503"/>
            <a:ext cx="3094827" cy="415639"/>
          </a:xfrm>
          <a:prstGeom prst="rect">
            <a:avLst/>
          </a:prstGeom>
        </p:spPr>
      </p:pic>
    </p:spTree>
    <p:extLst>
      <p:ext uri="{BB962C8B-B14F-4D97-AF65-F5344CB8AC3E}">
        <p14:creationId xmlns:p14="http://schemas.microsoft.com/office/powerpoint/2010/main" val="17876285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18">
            <a:extLst>
              <a:ext uri="{FF2B5EF4-FFF2-40B4-BE49-F238E27FC236}">
                <a16:creationId xmlns:a16="http://schemas.microsoft.com/office/drawing/2014/main" id="{F7AA37D8-6116-6F39-09FF-140CDF37CBDE}"/>
              </a:ext>
            </a:extLst>
          </p:cNvPr>
          <p:cNvSpPr>
            <a:spLocks noGrp="1"/>
          </p:cNvSpPr>
          <p:nvPr>
            <p:ph type="body" sz="quarter" idx="14" hasCustomPrompt="1"/>
          </p:nvPr>
        </p:nvSpPr>
        <p:spPr>
          <a:xfrm>
            <a:off x="947669" y="1427805"/>
            <a:ext cx="6434033" cy="704873"/>
          </a:xfrm>
          <a:prstGeom prst="rect">
            <a:avLst/>
          </a:prstGeom>
        </p:spPr>
        <p:txBody>
          <a:bodyPr lIns="0" tIns="0" rIns="0" bIns="0" anchor="b" anchorCtr="0"/>
          <a:lstStyle>
            <a:lvl1pPr marL="0" indent="0">
              <a:spcBef>
                <a:spcPts val="0"/>
              </a:spcBef>
              <a:buNone/>
              <a:defRPr sz="1600">
                <a:latin typeface="Arial" panose="020B0604020202020204" pitchFamily="34" charset="0"/>
                <a:cs typeface="Arial" panose="020B0604020202020204" pitchFamily="34" charset="0"/>
              </a:defRPr>
            </a:lvl1pPr>
            <a:lvl2pPr marL="457200" indent="0">
              <a:buNone/>
              <a:defRPr/>
            </a:lvl2pPr>
            <a:lvl3pPr marL="914400" indent="0">
              <a:buNone/>
              <a:defRPr/>
            </a:lvl3pPr>
            <a:lvl4pPr marL="1257300" indent="0">
              <a:buNone/>
              <a:defRPr/>
            </a:lvl4pPr>
            <a:lvl5pPr marL="1600200" indent="0">
              <a:buNone/>
              <a:defRPr/>
            </a:lvl5pPr>
          </a:lstStyle>
          <a:p>
            <a:pPr lvl="0"/>
            <a:r>
              <a:rPr lang="en-US" dirty="0"/>
              <a:t>Authors’ Names Here; can extend to three lines or more as necessary</a:t>
            </a:r>
          </a:p>
        </p:txBody>
      </p:sp>
      <p:sp>
        <p:nvSpPr>
          <p:cNvPr id="5" name="Text Placeholder 10">
            <a:extLst>
              <a:ext uri="{FF2B5EF4-FFF2-40B4-BE49-F238E27FC236}">
                <a16:creationId xmlns:a16="http://schemas.microsoft.com/office/drawing/2014/main" id="{68DFC5F0-2110-B5A5-0528-B7C08E6B2F0F}"/>
              </a:ext>
            </a:extLst>
          </p:cNvPr>
          <p:cNvSpPr>
            <a:spLocks noGrp="1"/>
          </p:cNvSpPr>
          <p:nvPr>
            <p:ph type="body" sz="quarter" idx="15" hasCustomPrompt="1"/>
          </p:nvPr>
        </p:nvSpPr>
        <p:spPr>
          <a:xfrm>
            <a:off x="947668" y="2400599"/>
            <a:ext cx="6434033" cy="969469"/>
          </a:xfrm>
          <a:prstGeom prst="rect">
            <a:avLst/>
          </a:prstGeom>
        </p:spPr>
        <p:txBody>
          <a:bodyPr lIns="0"/>
          <a:lstStyle>
            <a:lvl1pPr marL="0" indent="0">
              <a:buNone/>
              <a:defRPr sz="2400" b="1">
                <a:latin typeface="Arial" panose="020B0604020202020204" pitchFamily="34" charset="0"/>
                <a:cs typeface="Arial" panose="020B0604020202020204" pitchFamily="34" charset="0"/>
              </a:defRPr>
            </a:lvl1pPr>
          </a:lstStyle>
          <a:p>
            <a:r>
              <a:rPr lang="en-US" dirty="0"/>
              <a:t>Article Title Here</a:t>
            </a:r>
          </a:p>
        </p:txBody>
      </p:sp>
      <p:sp>
        <p:nvSpPr>
          <p:cNvPr id="6" name="Text Placeholder 16">
            <a:extLst>
              <a:ext uri="{FF2B5EF4-FFF2-40B4-BE49-F238E27FC236}">
                <a16:creationId xmlns:a16="http://schemas.microsoft.com/office/drawing/2014/main" id="{734A1679-660B-5E26-BFCE-DE123EA888E5}"/>
              </a:ext>
            </a:extLst>
          </p:cNvPr>
          <p:cNvSpPr>
            <a:spLocks noGrp="1"/>
          </p:cNvSpPr>
          <p:nvPr>
            <p:ph type="body" sz="quarter" idx="16" hasCustomPrompt="1"/>
          </p:nvPr>
        </p:nvSpPr>
        <p:spPr>
          <a:xfrm>
            <a:off x="947738" y="3637989"/>
            <a:ext cx="6433964" cy="969469"/>
          </a:xfrm>
          <a:prstGeom prst="rect">
            <a:avLst/>
          </a:prstGeom>
        </p:spPr>
        <p:txBody>
          <a:bodyPr lIns="0"/>
          <a:lstStyle>
            <a:lvl1pPr marL="0" indent="0">
              <a:buFontTx/>
              <a:buNone/>
              <a:defRPr sz="2000" b="0" i="0">
                <a:latin typeface="Arial" panose="020B0604020202020204" pitchFamily="34" charset="0"/>
                <a:cs typeface="Arial" panose="020B0604020202020204" pitchFamily="34" charset="0"/>
              </a:defRPr>
            </a:lvl1pPr>
          </a:lstStyle>
          <a:p>
            <a:pPr lvl="0"/>
            <a:r>
              <a:rPr lang="en-US" dirty="0"/>
              <a:t>Make the subtitle regular weight and 20 pt. Please adjust position on slide to accommodate article title.</a:t>
            </a:r>
          </a:p>
        </p:txBody>
      </p:sp>
      <p:sp>
        <p:nvSpPr>
          <p:cNvPr id="7" name="Text Placeholder 2">
            <a:extLst>
              <a:ext uri="{FF2B5EF4-FFF2-40B4-BE49-F238E27FC236}">
                <a16:creationId xmlns:a16="http://schemas.microsoft.com/office/drawing/2014/main" id="{BBD8D329-1260-F586-3288-37FC0702805C}"/>
              </a:ext>
            </a:extLst>
          </p:cNvPr>
          <p:cNvSpPr>
            <a:spLocks noGrp="1"/>
          </p:cNvSpPr>
          <p:nvPr>
            <p:ph type="body" sz="quarter" idx="17" hasCustomPrompt="1"/>
          </p:nvPr>
        </p:nvSpPr>
        <p:spPr>
          <a:xfrm>
            <a:off x="950976" y="5106690"/>
            <a:ext cx="6430726" cy="547914"/>
          </a:xfrm>
          <a:prstGeom prst="rect">
            <a:avLst/>
          </a:prstGeom>
        </p:spPr>
        <p:txBody>
          <a:bodyPr lIns="0" tIns="0" bIns="0" anchor="b" anchorCtr="0"/>
          <a:lstStyle>
            <a:lvl1pPr marL="0" indent="0">
              <a:buFontTx/>
              <a:buNone/>
              <a:defRPr sz="1600">
                <a:latin typeface="Arial" panose="020B0604020202020204" pitchFamily="34" charset="0"/>
                <a:cs typeface="Arial" panose="020B0604020202020204" pitchFamily="34" charset="0"/>
              </a:defRPr>
            </a:lvl1pPr>
          </a:lstStyle>
          <a:p>
            <a:pPr lvl="0"/>
            <a:r>
              <a:rPr lang="en-US" dirty="0"/>
              <a:t>Published Online Month Day, Year</a:t>
            </a:r>
            <a:br>
              <a:rPr lang="en-US" dirty="0"/>
            </a:br>
            <a:r>
              <a:rPr lang="en-US" dirty="0"/>
              <a:t>Meeting Name</a:t>
            </a:r>
          </a:p>
        </p:txBody>
      </p:sp>
      <p:sp>
        <p:nvSpPr>
          <p:cNvPr id="9" name="TextBox 8">
            <a:extLst>
              <a:ext uri="{FF2B5EF4-FFF2-40B4-BE49-F238E27FC236}">
                <a16:creationId xmlns:a16="http://schemas.microsoft.com/office/drawing/2014/main" id="{F10F4957-09B5-894C-10BF-27B2F6AD7DA9}"/>
              </a:ext>
            </a:extLst>
          </p:cNvPr>
          <p:cNvSpPr txBox="1"/>
          <p:nvPr userDrawn="1"/>
        </p:nvSpPr>
        <p:spPr>
          <a:xfrm>
            <a:off x="8090585" y="5694360"/>
            <a:ext cx="3249963" cy="338554"/>
          </a:xfrm>
          <a:prstGeom prst="rect">
            <a:avLst/>
          </a:prstGeom>
          <a:noFill/>
        </p:spPr>
        <p:txBody>
          <a:bodyPr wrap="square" rtlCol="0">
            <a:spAutoFit/>
          </a:bodyPr>
          <a:lstStyle/>
          <a:p>
            <a:r>
              <a:rPr lang="en-US" sz="1600" b="1" dirty="0">
                <a:latin typeface="HelveticaNeueLT Pro 55 Roman" panose="020B0604020202020204" pitchFamily="34" charset="77"/>
              </a:rPr>
              <a:t>Scan to learn more</a:t>
            </a:r>
          </a:p>
        </p:txBody>
      </p:sp>
    </p:spTree>
    <p:extLst>
      <p:ext uri="{BB962C8B-B14F-4D97-AF65-F5344CB8AC3E}">
        <p14:creationId xmlns:p14="http://schemas.microsoft.com/office/powerpoint/2010/main" val="323498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6F68F-A872-5292-71F1-E0FBD351D8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112E43-88CE-2CF2-53E7-57583D3AF6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E35AFD-C226-F644-0EBF-2D9C6E2462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63A4F04-EAFD-9638-88D3-035BFF28CD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903465-A85A-C0DC-DEE8-ACADD91C09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7BF537-D175-A9FA-A5B6-5C8CE30BAAE3}"/>
              </a:ext>
            </a:extLst>
          </p:cNvPr>
          <p:cNvSpPr>
            <a:spLocks noGrp="1"/>
          </p:cNvSpPr>
          <p:nvPr>
            <p:ph type="dt" sz="half" idx="10"/>
          </p:nvPr>
        </p:nvSpPr>
        <p:spPr/>
        <p:txBody>
          <a:bodyPr/>
          <a:lstStyle/>
          <a:p>
            <a:fld id="{A9FAFADE-5476-4A4A-A8FE-2CE78A129FF0}" type="datetimeFigureOut">
              <a:rPr lang="en-US" smtClean="0"/>
              <a:t>11/11/2023</a:t>
            </a:fld>
            <a:endParaRPr lang="en-US"/>
          </a:p>
        </p:txBody>
      </p:sp>
      <p:sp>
        <p:nvSpPr>
          <p:cNvPr id="8" name="Footer Placeholder 7">
            <a:extLst>
              <a:ext uri="{FF2B5EF4-FFF2-40B4-BE49-F238E27FC236}">
                <a16:creationId xmlns:a16="http://schemas.microsoft.com/office/drawing/2014/main" id="{8FCA771D-4F09-3C01-0079-7BC2FD29DF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C188AC-8A1B-50C3-D84F-FFD074DD7745}"/>
              </a:ext>
            </a:extLst>
          </p:cNvPr>
          <p:cNvSpPr>
            <a:spLocks noGrp="1"/>
          </p:cNvSpPr>
          <p:nvPr>
            <p:ph type="sldNum" sz="quarter" idx="12"/>
          </p:nvPr>
        </p:nvSpPr>
        <p:spPr/>
        <p:txBody>
          <a:bodyPr/>
          <a:lstStyle/>
          <a:p>
            <a:fld id="{35AA5FA1-97B3-45A3-9766-750EC7D3D27C}" type="slidenum">
              <a:rPr lang="en-US" smtClean="0"/>
              <a:t>‹#›</a:t>
            </a:fld>
            <a:endParaRPr lang="en-US"/>
          </a:p>
        </p:txBody>
      </p:sp>
    </p:spTree>
    <p:extLst>
      <p:ext uri="{BB962C8B-B14F-4D97-AF65-F5344CB8AC3E}">
        <p14:creationId xmlns:p14="http://schemas.microsoft.com/office/powerpoint/2010/main" val="661882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8538C-CF8A-D0F6-3CDF-EC27BD4168F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E6DF2A-396D-52DA-F636-51ED61E0ED46}"/>
              </a:ext>
            </a:extLst>
          </p:cNvPr>
          <p:cNvSpPr>
            <a:spLocks noGrp="1"/>
          </p:cNvSpPr>
          <p:nvPr>
            <p:ph type="dt" sz="half" idx="10"/>
          </p:nvPr>
        </p:nvSpPr>
        <p:spPr/>
        <p:txBody>
          <a:bodyPr/>
          <a:lstStyle/>
          <a:p>
            <a:fld id="{A9FAFADE-5476-4A4A-A8FE-2CE78A129FF0}" type="datetimeFigureOut">
              <a:rPr lang="en-US" smtClean="0"/>
              <a:t>11/11/2023</a:t>
            </a:fld>
            <a:endParaRPr lang="en-US"/>
          </a:p>
        </p:txBody>
      </p:sp>
      <p:sp>
        <p:nvSpPr>
          <p:cNvPr id="4" name="Footer Placeholder 3">
            <a:extLst>
              <a:ext uri="{FF2B5EF4-FFF2-40B4-BE49-F238E27FC236}">
                <a16:creationId xmlns:a16="http://schemas.microsoft.com/office/drawing/2014/main" id="{896BE5B1-B339-11D4-5AFD-1434B1EE22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3F8554-BA34-1BA0-5D52-16DAA16C638F}"/>
              </a:ext>
            </a:extLst>
          </p:cNvPr>
          <p:cNvSpPr>
            <a:spLocks noGrp="1"/>
          </p:cNvSpPr>
          <p:nvPr>
            <p:ph type="sldNum" sz="quarter" idx="12"/>
          </p:nvPr>
        </p:nvSpPr>
        <p:spPr/>
        <p:txBody>
          <a:bodyPr/>
          <a:lstStyle/>
          <a:p>
            <a:fld id="{35AA5FA1-97B3-45A3-9766-750EC7D3D27C}" type="slidenum">
              <a:rPr lang="en-US" smtClean="0"/>
              <a:t>‹#›</a:t>
            </a:fld>
            <a:endParaRPr lang="en-US"/>
          </a:p>
        </p:txBody>
      </p:sp>
    </p:spTree>
    <p:extLst>
      <p:ext uri="{BB962C8B-B14F-4D97-AF65-F5344CB8AC3E}">
        <p14:creationId xmlns:p14="http://schemas.microsoft.com/office/powerpoint/2010/main" val="4003352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97D665-0C85-1F2D-7F66-62465A0F4387}"/>
              </a:ext>
            </a:extLst>
          </p:cNvPr>
          <p:cNvSpPr>
            <a:spLocks noGrp="1"/>
          </p:cNvSpPr>
          <p:nvPr>
            <p:ph type="dt" sz="half" idx="10"/>
          </p:nvPr>
        </p:nvSpPr>
        <p:spPr/>
        <p:txBody>
          <a:bodyPr/>
          <a:lstStyle/>
          <a:p>
            <a:fld id="{A9FAFADE-5476-4A4A-A8FE-2CE78A129FF0}" type="datetimeFigureOut">
              <a:rPr lang="en-US" smtClean="0"/>
              <a:t>11/11/2023</a:t>
            </a:fld>
            <a:endParaRPr lang="en-US"/>
          </a:p>
        </p:txBody>
      </p:sp>
      <p:sp>
        <p:nvSpPr>
          <p:cNvPr id="3" name="Footer Placeholder 2">
            <a:extLst>
              <a:ext uri="{FF2B5EF4-FFF2-40B4-BE49-F238E27FC236}">
                <a16:creationId xmlns:a16="http://schemas.microsoft.com/office/drawing/2014/main" id="{636B24F3-DB20-AAD1-8EA4-2F173D48ACB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2CD4E7-365C-1DBF-2A2B-1B243B10F09A}"/>
              </a:ext>
            </a:extLst>
          </p:cNvPr>
          <p:cNvSpPr>
            <a:spLocks noGrp="1"/>
          </p:cNvSpPr>
          <p:nvPr>
            <p:ph type="sldNum" sz="quarter" idx="12"/>
          </p:nvPr>
        </p:nvSpPr>
        <p:spPr/>
        <p:txBody>
          <a:bodyPr/>
          <a:lstStyle/>
          <a:p>
            <a:fld id="{35AA5FA1-97B3-45A3-9766-750EC7D3D27C}" type="slidenum">
              <a:rPr lang="en-US" smtClean="0"/>
              <a:t>‹#›</a:t>
            </a:fld>
            <a:endParaRPr lang="en-US"/>
          </a:p>
        </p:txBody>
      </p:sp>
    </p:spTree>
    <p:extLst>
      <p:ext uri="{BB962C8B-B14F-4D97-AF65-F5344CB8AC3E}">
        <p14:creationId xmlns:p14="http://schemas.microsoft.com/office/powerpoint/2010/main" val="2319614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F2DB2-06A3-AF32-F0F5-BE81918971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896885-ED4C-A380-76A4-65D840CB74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106383-91A5-1F85-12C0-02012B6567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6536AB-0CD1-F857-231A-EB0526CB5182}"/>
              </a:ext>
            </a:extLst>
          </p:cNvPr>
          <p:cNvSpPr>
            <a:spLocks noGrp="1"/>
          </p:cNvSpPr>
          <p:nvPr>
            <p:ph type="dt" sz="half" idx="10"/>
          </p:nvPr>
        </p:nvSpPr>
        <p:spPr/>
        <p:txBody>
          <a:bodyPr/>
          <a:lstStyle/>
          <a:p>
            <a:fld id="{A9FAFADE-5476-4A4A-A8FE-2CE78A129FF0}" type="datetimeFigureOut">
              <a:rPr lang="en-US" smtClean="0"/>
              <a:t>11/11/2023</a:t>
            </a:fld>
            <a:endParaRPr lang="en-US"/>
          </a:p>
        </p:txBody>
      </p:sp>
      <p:sp>
        <p:nvSpPr>
          <p:cNvPr id="6" name="Footer Placeholder 5">
            <a:extLst>
              <a:ext uri="{FF2B5EF4-FFF2-40B4-BE49-F238E27FC236}">
                <a16:creationId xmlns:a16="http://schemas.microsoft.com/office/drawing/2014/main" id="{E93DDF88-D411-46E4-714C-70AA12E373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160CF5-2B92-78E4-89AF-EE1840DC8A0B}"/>
              </a:ext>
            </a:extLst>
          </p:cNvPr>
          <p:cNvSpPr>
            <a:spLocks noGrp="1"/>
          </p:cNvSpPr>
          <p:nvPr>
            <p:ph type="sldNum" sz="quarter" idx="12"/>
          </p:nvPr>
        </p:nvSpPr>
        <p:spPr/>
        <p:txBody>
          <a:bodyPr/>
          <a:lstStyle/>
          <a:p>
            <a:fld id="{35AA5FA1-97B3-45A3-9766-750EC7D3D27C}" type="slidenum">
              <a:rPr lang="en-US" smtClean="0"/>
              <a:t>‹#›</a:t>
            </a:fld>
            <a:endParaRPr lang="en-US"/>
          </a:p>
        </p:txBody>
      </p:sp>
    </p:spTree>
    <p:extLst>
      <p:ext uri="{BB962C8B-B14F-4D97-AF65-F5344CB8AC3E}">
        <p14:creationId xmlns:p14="http://schemas.microsoft.com/office/powerpoint/2010/main" val="889303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5CC62-AB57-F057-390F-D14C4860B3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870639-AB3A-EC2B-B2BE-97DF9DC00A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829E33-3208-ACF7-0019-89026A830B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AA340F-5A6B-AC98-CC92-4907515724CB}"/>
              </a:ext>
            </a:extLst>
          </p:cNvPr>
          <p:cNvSpPr>
            <a:spLocks noGrp="1"/>
          </p:cNvSpPr>
          <p:nvPr>
            <p:ph type="dt" sz="half" idx="10"/>
          </p:nvPr>
        </p:nvSpPr>
        <p:spPr/>
        <p:txBody>
          <a:bodyPr/>
          <a:lstStyle/>
          <a:p>
            <a:fld id="{A9FAFADE-5476-4A4A-A8FE-2CE78A129FF0}" type="datetimeFigureOut">
              <a:rPr lang="en-US" smtClean="0"/>
              <a:t>11/11/2023</a:t>
            </a:fld>
            <a:endParaRPr lang="en-US"/>
          </a:p>
        </p:txBody>
      </p:sp>
      <p:sp>
        <p:nvSpPr>
          <p:cNvPr id="6" name="Footer Placeholder 5">
            <a:extLst>
              <a:ext uri="{FF2B5EF4-FFF2-40B4-BE49-F238E27FC236}">
                <a16:creationId xmlns:a16="http://schemas.microsoft.com/office/drawing/2014/main" id="{27F80E8D-4F66-64F9-F573-7E11AB9623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F4BC16-5285-4B88-FEAB-4A79D8D26F73}"/>
              </a:ext>
            </a:extLst>
          </p:cNvPr>
          <p:cNvSpPr>
            <a:spLocks noGrp="1"/>
          </p:cNvSpPr>
          <p:nvPr>
            <p:ph type="sldNum" sz="quarter" idx="12"/>
          </p:nvPr>
        </p:nvSpPr>
        <p:spPr/>
        <p:txBody>
          <a:bodyPr/>
          <a:lstStyle/>
          <a:p>
            <a:fld id="{35AA5FA1-97B3-45A3-9766-750EC7D3D27C}" type="slidenum">
              <a:rPr lang="en-US" smtClean="0"/>
              <a:t>‹#›</a:t>
            </a:fld>
            <a:endParaRPr lang="en-US"/>
          </a:p>
        </p:txBody>
      </p:sp>
    </p:spTree>
    <p:extLst>
      <p:ext uri="{BB962C8B-B14F-4D97-AF65-F5344CB8AC3E}">
        <p14:creationId xmlns:p14="http://schemas.microsoft.com/office/powerpoint/2010/main" val="1082172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3" Type="http://schemas.openxmlformats.org/officeDocument/2006/relationships/hyperlink" Target="https://jamanetwork.com/journals/jama" TargetMode="External"/><Relationship Id="rId2" Type="http://schemas.openxmlformats.org/officeDocument/2006/relationships/theme" Target="../theme/theme3.xml"/><Relationship Id="rId1" Type="http://schemas.openxmlformats.org/officeDocument/2006/relationships/slideLayout" Target="../slideLayouts/slideLayout42.xml"/><Relationship Id="rId5" Type="http://schemas.openxmlformats.org/officeDocument/2006/relationships/image" Target="../media/image10.emf"/><Relationship Id="rId4" Type="http://schemas.openxmlformats.org/officeDocument/2006/relationships/image" Target="../media/image9.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09695D-1C36-924E-A443-B4F3FC78C7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F2F3B8-7125-208D-9E9C-FA5E9A1A8F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E559E2-FFE9-8B15-B0D2-19E6E437DE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FAFADE-5476-4A4A-A8FE-2CE78A129FF0}" type="datetimeFigureOut">
              <a:rPr lang="en-US" smtClean="0"/>
              <a:t>11/11/2023</a:t>
            </a:fld>
            <a:endParaRPr lang="en-US"/>
          </a:p>
        </p:txBody>
      </p:sp>
      <p:sp>
        <p:nvSpPr>
          <p:cNvPr id="5" name="Footer Placeholder 4">
            <a:extLst>
              <a:ext uri="{FF2B5EF4-FFF2-40B4-BE49-F238E27FC236}">
                <a16:creationId xmlns:a16="http://schemas.microsoft.com/office/drawing/2014/main" id="{38E7DF78-350A-1FE0-90A9-128B2F3D8E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6D13E8-EF68-622B-9077-DF73525EE1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AA5FA1-97B3-45A3-9766-750EC7D3D27C}" type="slidenum">
              <a:rPr lang="en-US" smtClean="0"/>
              <a:t>‹#›</a:t>
            </a:fld>
            <a:endParaRPr lang="en-US"/>
          </a:p>
        </p:txBody>
      </p:sp>
    </p:spTree>
    <p:extLst>
      <p:ext uri="{BB962C8B-B14F-4D97-AF65-F5344CB8AC3E}">
        <p14:creationId xmlns:p14="http://schemas.microsoft.com/office/powerpoint/2010/main" val="2055944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9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987" y="819632"/>
            <a:ext cx="11024027" cy="1075761"/>
          </a:xfrm>
          <a:prstGeom prst="rect">
            <a:avLst/>
          </a:prstGeom>
        </p:spPr>
        <p:txBody>
          <a:bodyPr vert="horz" lIns="91440" tIns="45720" rIns="91440" bIns="45720" rtlCol="0" anchor="t">
            <a:normAutofit/>
          </a:bodyPr>
          <a:lstStyle/>
          <a:p>
            <a:r>
              <a:rPr lang="en-US" dirty="0"/>
              <a:t>TITLE IS ALL CAPS AT 20-25PTS</a:t>
            </a:r>
          </a:p>
        </p:txBody>
      </p:sp>
      <p:sp>
        <p:nvSpPr>
          <p:cNvPr id="3" name="Text Placeholder 2"/>
          <p:cNvSpPr>
            <a:spLocks noGrp="1"/>
          </p:cNvSpPr>
          <p:nvPr>
            <p:ph type="body" idx="1"/>
          </p:nvPr>
        </p:nvSpPr>
        <p:spPr>
          <a:xfrm>
            <a:off x="583987" y="2049077"/>
            <a:ext cx="11024027" cy="4127887"/>
          </a:xfrm>
          <a:prstGeom prst="rect">
            <a:avLst/>
          </a:prstGeom>
        </p:spPr>
        <p:txBody>
          <a:bodyPr vert="horz" lIns="91440" tIns="45720" rIns="91440" bIns="45720" rtlCol="0">
            <a:normAutofit/>
          </a:bodyPr>
          <a:lstStyle/>
          <a:p>
            <a:pPr lvl="0"/>
            <a:r>
              <a:rPr lang="en-US" dirty="0"/>
              <a:t>Body copy is Arial at 12pts</a:t>
            </a:r>
            <a:br>
              <a:rPr lang="en-US" dirty="0"/>
            </a:br>
            <a:endParaRPr lang="en-US" dirty="0">
              <a:latin typeface="+mn-lt"/>
            </a:endParaRPr>
          </a:p>
          <a:p>
            <a:pPr lvl="6"/>
            <a:endParaRPr lang="en-US" dirty="0"/>
          </a:p>
        </p:txBody>
      </p:sp>
    </p:spTree>
    <p:extLst>
      <p:ext uri="{BB962C8B-B14F-4D97-AF65-F5344CB8AC3E}">
        <p14:creationId xmlns:p14="http://schemas.microsoft.com/office/powerpoint/2010/main" val="376713044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Lst>
  <p:hf hdr="0" dt="0"/>
  <p:txStyles>
    <p:titleStyle>
      <a:lvl1pPr algn="l" defTabSz="914377" rtl="0" eaLnBrk="1" latinLnBrk="0" hangingPunct="1">
        <a:lnSpc>
          <a:spcPct val="100000"/>
        </a:lnSpc>
        <a:spcBef>
          <a:spcPct val="0"/>
        </a:spcBef>
        <a:buNone/>
        <a:defRPr sz="3333" b="1" i="0" kern="1200" cap="all" baseline="0">
          <a:solidFill>
            <a:schemeClr val="tx1"/>
          </a:solidFill>
          <a:latin typeface="+mj-lt"/>
          <a:ea typeface="+mj-ea"/>
          <a:cs typeface="+mj-cs"/>
        </a:defRPr>
      </a:lvl1pPr>
    </p:titleStyle>
    <p:bodyStyle>
      <a:lvl1pPr marL="0" indent="0" algn="l" defTabSz="914377" rtl="0" eaLnBrk="1" latinLnBrk="0" hangingPunct="1">
        <a:lnSpc>
          <a:spcPct val="110000"/>
        </a:lnSpc>
        <a:spcBef>
          <a:spcPts val="1000"/>
        </a:spcBef>
        <a:buFontTx/>
        <a:buNone/>
        <a:defRPr sz="1600" kern="1200">
          <a:solidFill>
            <a:schemeClr val="tx1"/>
          </a:solidFill>
          <a:latin typeface="+mn-lt"/>
          <a:ea typeface="+mn-ea"/>
          <a:cs typeface="+mn-cs"/>
        </a:defRPr>
      </a:lvl1pPr>
      <a:lvl2pPr marL="457189"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2pPr>
      <a:lvl3pPr marL="914377"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4pPr>
      <a:lvl5pPr marL="1828754"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7A2321-B2EF-7EE2-2253-949CD866F5FE}"/>
              </a:ext>
            </a:extLst>
          </p:cNvPr>
          <p:cNvSpPr/>
          <p:nvPr userDrawn="1"/>
        </p:nvSpPr>
        <p:spPr>
          <a:xfrm>
            <a:off x="0" y="0"/>
            <a:ext cx="12192000" cy="1148080"/>
          </a:xfrm>
          <a:prstGeom prst="rect">
            <a:avLst/>
          </a:prstGeom>
          <a:solidFill>
            <a:srgbClr val="D71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3">
            <a:extLst>
              <a:ext uri="{FF2B5EF4-FFF2-40B4-BE49-F238E27FC236}">
                <a16:creationId xmlns:a16="http://schemas.microsoft.com/office/drawing/2014/main" id="{13A872D0-8EE4-4365-1D79-6B18DE2F12F6}"/>
              </a:ext>
            </a:extLst>
          </p:cNvPr>
          <p:cNvSpPr txBox="1"/>
          <p:nvPr userDrawn="1"/>
        </p:nvSpPr>
        <p:spPr>
          <a:xfrm>
            <a:off x="947669" y="5852160"/>
            <a:ext cx="6273800" cy="161583"/>
          </a:xfrm>
          <a:prstGeom prst="rect">
            <a:avLst/>
          </a:prstGeom>
          <a:noFill/>
        </p:spPr>
        <p:txBody>
          <a:bodyPr wrap="square" lIns="0" tIns="0" rIns="0" bIns="0">
            <a:noAutofit/>
          </a:bodyPr>
          <a:lstStyle>
            <a:lvl1pPr>
              <a:defRPr>
                <a:solidFill>
                  <a:schemeClr val="tx1"/>
                </a:solidFill>
                <a:latin typeface="Helvetica" charset="0"/>
                <a:cs typeface="Arial" pitchFamily="34" charset="0"/>
              </a:defRPr>
            </a:lvl1pPr>
            <a:lvl2pPr marL="742950" indent="-285750">
              <a:defRPr>
                <a:solidFill>
                  <a:schemeClr val="tx1"/>
                </a:solidFill>
                <a:latin typeface="Helvetica" charset="0"/>
                <a:cs typeface="Arial" pitchFamily="34" charset="0"/>
              </a:defRPr>
            </a:lvl2pPr>
            <a:lvl3pPr marL="1143000" indent="-228600">
              <a:defRPr>
                <a:solidFill>
                  <a:schemeClr val="tx1"/>
                </a:solidFill>
                <a:latin typeface="Helvetica" charset="0"/>
                <a:cs typeface="Arial" pitchFamily="34" charset="0"/>
              </a:defRPr>
            </a:lvl3pPr>
            <a:lvl4pPr marL="1600200" indent="-228600">
              <a:defRPr>
                <a:solidFill>
                  <a:schemeClr val="tx1"/>
                </a:solidFill>
                <a:latin typeface="Helvetica" charset="0"/>
                <a:cs typeface="Arial" pitchFamily="34" charset="0"/>
              </a:defRPr>
            </a:lvl4pPr>
            <a:lvl5pPr marL="2057400" indent="-228600">
              <a:defRPr>
                <a:solidFill>
                  <a:schemeClr val="tx1"/>
                </a:solidFill>
                <a:latin typeface="Helvetica" charset="0"/>
                <a:cs typeface="Arial" pitchFamily="34" charset="0"/>
              </a:defRPr>
            </a:lvl5pPr>
            <a:lvl6pPr marL="2514600" indent="-228600" fontAlgn="base">
              <a:spcBef>
                <a:spcPct val="0"/>
              </a:spcBef>
              <a:spcAft>
                <a:spcPct val="0"/>
              </a:spcAft>
              <a:defRPr>
                <a:solidFill>
                  <a:schemeClr val="tx1"/>
                </a:solidFill>
                <a:latin typeface="Helvetica" charset="0"/>
                <a:cs typeface="Arial" pitchFamily="34" charset="0"/>
              </a:defRPr>
            </a:lvl6pPr>
            <a:lvl7pPr marL="2971800" indent="-228600" fontAlgn="base">
              <a:spcBef>
                <a:spcPct val="0"/>
              </a:spcBef>
              <a:spcAft>
                <a:spcPct val="0"/>
              </a:spcAft>
              <a:defRPr>
                <a:solidFill>
                  <a:schemeClr val="tx1"/>
                </a:solidFill>
                <a:latin typeface="Helvetica" charset="0"/>
                <a:cs typeface="Arial" pitchFamily="34" charset="0"/>
              </a:defRPr>
            </a:lvl7pPr>
            <a:lvl8pPr marL="3429000" indent="-228600" fontAlgn="base">
              <a:spcBef>
                <a:spcPct val="0"/>
              </a:spcBef>
              <a:spcAft>
                <a:spcPct val="0"/>
              </a:spcAft>
              <a:defRPr>
                <a:solidFill>
                  <a:schemeClr val="tx1"/>
                </a:solidFill>
                <a:latin typeface="Helvetica" charset="0"/>
                <a:cs typeface="Arial" pitchFamily="34" charset="0"/>
              </a:defRPr>
            </a:lvl8pPr>
            <a:lvl9pPr marL="3886200" indent="-228600" fontAlgn="base">
              <a:spcBef>
                <a:spcPct val="0"/>
              </a:spcBef>
              <a:spcAft>
                <a:spcPct val="0"/>
              </a:spcAft>
              <a:defRPr>
                <a:solidFill>
                  <a:schemeClr val="tx1"/>
                </a:solidFill>
                <a:latin typeface="Helvetica" charset="0"/>
                <a:cs typeface="Arial" pitchFamily="34" charset="0"/>
              </a:defRPr>
            </a:lvl9pPr>
          </a:lstStyle>
          <a:p>
            <a:pPr algn="l"/>
            <a:r>
              <a:rPr lang="en-US" sz="1050" b="0" i="0" dirty="0">
                <a:solidFill>
                  <a:schemeClr val="tx1"/>
                </a:solidFill>
                <a:effectLst/>
                <a:latin typeface="-apple-system"/>
              </a:rPr>
              <a:t>Available at </a:t>
            </a:r>
            <a:r>
              <a:rPr lang="en-US" sz="1050" b="0" i="0" dirty="0">
                <a:solidFill>
                  <a:schemeClr val="tx1"/>
                </a:solidFill>
                <a:effectLst/>
                <a:latin typeface="-apple-system"/>
                <a:hlinkClick r:id="rId3"/>
              </a:rPr>
              <a:t>jama.com</a:t>
            </a:r>
            <a:endParaRPr lang="en-US" sz="1050" i="0" dirty="0">
              <a:solidFill>
                <a:schemeClr val="tx1"/>
              </a:solidFill>
              <a:latin typeface="Arial" panose="020B0604020202020204" pitchFamily="34" charset="0"/>
              <a:ea typeface="Helvetica Light"/>
              <a:cs typeface="Arial" panose="020B0604020202020204" pitchFamily="34" charset="0"/>
            </a:endParaRPr>
          </a:p>
        </p:txBody>
      </p:sp>
      <p:sp>
        <p:nvSpPr>
          <p:cNvPr id="19" name="Line 13">
            <a:extLst>
              <a:ext uri="{FF2B5EF4-FFF2-40B4-BE49-F238E27FC236}">
                <a16:creationId xmlns:a16="http://schemas.microsoft.com/office/drawing/2014/main" id="{50A47164-9B17-4B13-427D-D00885E5AD2E}"/>
              </a:ext>
            </a:extLst>
          </p:cNvPr>
          <p:cNvSpPr>
            <a:spLocks noChangeShapeType="1"/>
          </p:cNvSpPr>
          <p:nvPr userDrawn="1"/>
        </p:nvSpPr>
        <p:spPr bwMode="auto">
          <a:xfrm>
            <a:off x="947669" y="6236477"/>
            <a:ext cx="10363061" cy="0"/>
          </a:xfrm>
          <a:prstGeom prst="line">
            <a:avLst/>
          </a:prstGeom>
          <a:noFill/>
          <a:ln w="6350">
            <a:solidFill>
              <a:schemeClr val="tx1"/>
            </a:solidFill>
            <a:round/>
            <a:headEnd/>
            <a:tailEnd/>
          </a:ln>
          <a:effectLst/>
        </p:spPr>
        <p:txBody>
          <a:bodyPr/>
          <a:lstStyle/>
          <a:p>
            <a:pPr>
              <a:defRPr/>
            </a:pPr>
            <a:endParaRPr lang="en-US">
              <a:latin typeface="Arial" pitchFamily="34" charset="0"/>
              <a:cs typeface="+mn-cs"/>
            </a:endParaRPr>
          </a:p>
        </p:txBody>
      </p:sp>
      <p:pic>
        <p:nvPicPr>
          <p:cNvPr id="5" name="Picture 4">
            <a:extLst>
              <a:ext uri="{FF2B5EF4-FFF2-40B4-BE49-F238E27FC236}">
                <a16:creationId xmlns:a16="http://schemas.microsoft.com/office/drawing/2014/main" id="{D8644BEE-3895-A9F2-17B1-B5F3F23EA6CA}"/>
              </a:ext>
            </a:extLst>
          </p:cNvPr>
          <p:cNvPicPr>
            <a:picLocks noChangeAspect="1"/>
          </p:cNvPicPr>
          <p:nvPr userDrawn="1"/>
        </p:nvPicPr>
        <p:blipFill>
          <a:blip r:embed="rId4"/>
          <a:stretch>
            <a:fillRect/>
          </a:stretch>
        </p:blipFill>
        <p:spPr>
          <a:xfrm>
            <a:off x="947669" y="414856"/>
            <a:ext cx="1159428" cy="318367"/>
          </a:xfrm>
          <a:prstGeom prst="rect">
            <a:avLst/>
          </a:prstGeom>
        </p:spPr>
      </p:pic>
      <p:pic>
        <p:nvPicPr>
          <p:cNvPr id="3" name="Picture 2">
            <a:extLst>
              <a:ext uri="{FF2B5EF4-FFF2-40B4-BE49-F238E27FC236}">
                <a16:creationId xmlns:a16="http://schemas.microsoft.com/office/drawing/2014/main" id="{DE008F32-7E71-7C06-CB12-3BC15BA6E5E5}"/>
              </a:ext>
            </a:extLst>
          </p:cNvPr>
          <p:cNvPicPr>
            <a:picLocks noChangeAspect="1"/>
          </p:cNvPicPr>
          <p:nvPr userDrawn="1"/>
        </p:nvPicPr>
        <p:blipFill>
          <a:blip r:embed="rId5"/>
          <a:stretch>
            <a:fillRect/>
          </a:stretch>
        </p:blipFill>
        <p:spPr>
          <a:xfrm>
            <a:off x="643591" y="6403875"/>
            <a:ext cx="1161890" cy="240391"/>
          </a:xfrm>
          <a:prstGeom prst="rect">
            <a:avLst/>
          </a:prstGeom>
        </p:spPr>
      </p:pic>
    </p:spTree>
    <p:extLst>
      <p:ext uri="{BB962C8B-B14F-4D97-AF65-F5344CB8AC3E}">
        <p14:creationId xmlns:p14="http://schemas.microsoft.com/office/powerpoint/2010/main" val="632162290"/>
      </p:ext>
    </p:extLst>
  </p:cSld>
  <p:clrMap bg1="lt1" tx1="dk1" bg2="lt2" tx2="dk2" accent1="accent1" accent2="accent2" accent3="accent3" accent4="accent4" accent5="accent5" accent6="accent6" hlink="hlink" folHlink="folHlink"/>
  <p:sldLayoutIdLst>
    <p:sldLayoutId id="214748369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24.tif"/><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4.xml"/><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8.xml"/><Relationship Id="rId4" Type="http://schemas.openxmlformats.org/officeDocument/2006/relationships/image" Target="../media/image15.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2.tif"/><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5B670-4138-7F4D-8F42-0A8B0005F588}"/>
              </a:ext>
            </a:extLst>
          </p:cNvPr>
          <p:cNvSpPr>
            <a:spLocks noGrp="1"/>
          </p:cNvSpPr>
          <p:nvPr>
            <p:ph type="ctrTitle"/>
          </p:nvPr>
        </p:nvSpPr>
        <p:spPr>
          <a:xfrm>
            <a:off x="3693695" y="2041323"/>
            <a:ext cx="8129026" cy="2653135"/>
          </a:xfrm>
        </p:spPr>
        <p:txBody>
          <a:bodyPr>
            <a:noAutofit/>
          </a:bodyPr>
          <a:lstStyle/>
          <a:p>
            <a:r>
              <a:rPr lang="en-US" sz="3200" cap="none" dirty="0">
                <a:effectLst/>
                <a:latin typeface="Arial Black" panose="020B0A04020102020204" pitchFamily="34" charset="0"/>
                <a:ea typeface="Calibri" panose="020F0502020204030204" pitchFamily="34" charset="0"/>
              </a:rPr>
              <a:t>Effects of dietary sodium on </a:t>
            </a:r>
            <a:br>
              <a:rPr lang="en-US" sz="3200" cap="none" dirty="0">
                <a:effectLst/>
                <a:latin typeface="Arial Black" panose="020B0A04020102020204" pitchFamily="34" charset="0"/>
                <a:ea typeface="Calibri" panose="020F0502020204030204" pitchFamily="34" charset="0"/>
              </a:rPr>
            </a:br>
            <a:r>
              <a:rPr lang="en-US" sz="3200" cap="none" dirty="0">
                <a:effectLst/>
                <a:latin typeface="Arial Black" panose="020B0A04020102020204" pitchFamily="34" charset="0"/>
                <a:ea typeface="Calibri" panose="020F0502020204030204" pitchFamily="34" charset="0"/>
              </a:rPr>
              <a:t>systolic blood pressure in </a:t>
            </a:r>
            <a:br>
              <a:rPr lang="en-US" sz="3200" cap="none" dirty="0">
                <a:effectLst/>
                <a:latin typeface="Arial Black" panose="020B0A04020102020204" pitchFamily="34" charset="0"/>
                <a:ea typeface="Calibri" panose="020F0502020204030204" pitchFamily="34" charset="0"/>
              </a:rPr>
            </a:br>
            <a:r>
              <a:rPr lang="en-US" sz="3200" cap="none" dirty="0">
                <a:effectLst/>
                <a:latin typeface="Arial Black" panose="020B0A04020102020204" pitchFamily="34" charset="0"/>
                <a:ea typeface="Calibri" panose="020F0502020204030204" pitchFamily="34" charset="0"/>
              </a:rPr>
              <a:t>middle-aged individuals: </a:t>
            </a:r>
            <a:br>
              <a:rPr lang="en-US" sz="3200" b="1" cap="none" dirty="0">
                <a:effectLst/>
                <a:latin typeface="Arial Black" panose="020B0A04020102020204" pitchFamily="34" charset="0"/>
                <a:ea typeface="Calibri" panose="020F0502020204030204" pitchFamily="34" charset="0"/>
              </a:rPr>
            </a:br>
            <a:r>
              <a:rPr lang="en-US" sz="3200" cap="none" dirty="0">
                <a:effectLst/>
                <a:latin typeface="Arial Black" panose="020B0A04020102020204" pitchFamily="34" charset="0"/>
                <a:ea typeface="Calibri" panose="020F0502020204030204" pitchFamily="34" charset="0"/>
              </a:rPr>
              <a:t>A randomized order cross-over trial</a:t>
            </a:r>
            <a:endParaRPr lang="en-US" sz="3200" cap="none" dirty="0">
              <a:latin typeface="Arial Black" panose="020B0A04020102020204" pitchFamily="34" charset="0"/>
            </a:endParaRPr>
          </a:p>
        </p:txBody>
      </p:sp>
      <p:sp>
        <p:nvSpPr>
          <p:cNvPr id="3" name="Subtitle 2">
            <a:extLst>
              <a:ext uri="{FF2B5EF4-FFF2-40B4-BE49-F238E27FC236}">
                <a16:creationId xmlns:a16="http://schemas.microsoft.com/office/drawing/2014/main" id="{500FA979-1215-3B48-8E25-2C309970BF8D}"/>
              </a:ext>
            </a:extLst>
          </p:cNvPr>
          <p:cNvSpPr>
            <a:spLocks noGrp="1"/>
          </p:cNvSpPr>
          <p:nvPr>
            <p:ph type="subTitle" idx="1"/>
          </p:nvPr>
        </p:nvSpPr>
        <p:spPr>
          <a:xfrm>
            <a:off x="5230284" y="5073651"/>
            <a:ext cx="6593416" cy="546100"/>
          </a:xfrm>
        </p:spPr>
        <p:txBody>
          <a:bodyPr>
            <a:normAutofit fontScale="92500" lnSpcReduction="20000"/>
          </a:bodyPr>
          <a:lstStyle/>
          <a:p>
            <a:r>
              <a:rPr lang="en-US" dirty="0"/>
              <a:t>Deepak K Gupta, MD MSCI; Associate Professor of Medicine; Vanderbilt University Medical Center</a:t>
            </a:r>
          </a:p>
        </p:txBody>
      </p:sp>
      <p:pic>
        <p:nvPicPr>
          <p:cNvPr id="1026" name="Picture 2" descr="Vanderbilt University Medical… | Nashville Area Chamber of Commerce">
            <a:extLst>
              <a:ext uri="{FF2B5EF4-FFF2-40B4-BE49-F238E27FC236}">
                <a16:creationId xmlns:a16="http://schemas.microsoft.com/office/drawing/2014/main" id="{2E5B1510-20ED-171A-3F67-05DA3331C7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4005" y="1192675"/>
            <a:ext cx="3358442" cy="5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621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4433B-1A64-DD47-8259-13F16C6E9560}"/>
              </a:ext>
            </a:extLst>
          </p:cNvPr>
          <p:cNvSpPr>
            <a:spLocks noGrp="1"/>
          </p:cNvSpPr>
          <p:nvPr>
            <p:ph type="title"/>
          </p:nvPr>
        </p:nvSpPr>
        <p:spPr>
          <a:xfrm>
            <a:off x="583983" y="691441"/>
            <a:ext cx="6287872" cy="1476529"/>
          </a:xfrm>
        </p:spPr>
        <p:txBody>
          <a:bodyPr>
            <a:noAutofit/>
          </a:bodyPr>
          <a:lstStyle/>
          <a:p>
            <a:r>
              <a:rPr lang="en-US" sz="3400" cap="none" dirty="0">
                <a:ea typeface="Calibri" panose="020F0502020204030204" pitchFamily="34" charset="0"/>
              </a:rPr>
              <a:t>Recruitment, enrollment, &amp; follow-up</a:t>
            </a:r>
            <a:endParaRPr lang="en-US" sz="3400" cap="none" dirty="0"/>
          </a:p>
        </p:txBody>
      </p:sp>
      <p:sp>
        <p:nvSpPr>
          <p:cNvPr id="4" name="Footer Placeholder 3">
            <a:extLst>
              <a:ext uri="{FF2B5EF4-FFF2-40B4-BE49-F238E27FC236}">
                <a16:creationId xmlns:a16="http://schemas.microsoft.com/office/drawing/2014/main" id="{CE6FAF39-B283-6F4B-AF4B-A5C55FAF2AB7}"/>
              </a:ext>
            </a:extLst>
          </p:cNvPr>
          <p:cNvSpPr>
            <a:spLocks noGrp="1"/>
          </p:cNvSpPr>
          <p:nvPr>
            <p:ph type="ftr" sz="quarter" idx="3"/>
          </p:nvPr>
        </p:nvSpPr>
        <p:spPr>
          <a:prstGeom prst="rect">
            <a:avLst/>
          </a:prstGeo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 name="Slide Number Placeholder 4">
            <a:extLst>
              <a:ext uri="{FF2B5EF4-FFF2-40B4-BE49-F238E27FC236}">
                <a16:creationId xmlns:a16="http://schemas.microsoft.com/office/drawing/2014/main" id="{33AF5896-9544-2A4F-BC3F-7C6A85CEF20E}"/>
              </a:ext>
            </a:extLst>
          </p:cNvPr>
          <p:cNvSpPr>
            <a:spLocks noGrp="1"/>
          </p:cNvSpPr>
          <p:nvPr>
            <p:ph type="sldNum" sz="quarter" idx="4"/>
          </p:nvPr>
        </p:nvSpPr>
        <p:spPr>
          <a:prstGeom prst="rect">
            <a:avLst/>
          </a:prstGeo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0E35BBB0-73A1-954D-9854-C6F827AED934}" type="slidenum">
              <a:rPr kumimoji="0" lang="en-US" sz="1067" b="0" i="0" u="none" strike="noStrike" kern="1200" cap="none" spc="0" normalizeH="0" baseline="0" noProof="0">
                <a:ln>
                  <a:noFill/>
                </a:ln>
                <a:solidFill>
                  <a:srgbClr val="FFFFFF"/>
                </a:solidFill>
                <a:effectLst/>
                <a:uLnTx/>
                <a:uFillTx/>
                <a:latin typeface="Arial" panose="020B0604020202020204"/>
                <a:ea typeface="+mn-ea"/>
                <a:cs typeface="+mn-cs"/>
              </a:rPr>
              <a:pPr marL="0" marR="0" lvl="0" indent="0" algn="l" defTabSz="609585" rtl="0" eaLnBrk="1" fontAlgn="auto" latinLnBrk="0" hangingPunct="1">
                <a:lnSpc>
                  <a:spcPct val="100000"/>
                </a:lnSpc>
                <a:spcBef>
                  <a:spcPts val="0"/>
                </a:spcBef>
                <a:spcAft>
                  <a:spcPts val="0"/>
                </a:spcAft>
                <a:buClrTx/>
                <a:buSzTx/>
                <a:buFontTx/>
                <a:buNone/>
                <a:tabLst/>
                <a:defRPr/>
              </a:pPr>
              <a:t>10</a:t>
            </a:fld>
            <a:endParaRPr kumimoji="0" lang="en-US" sz="1067"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Text Placeholder 6">
            <a:extLst>
              <a:ext uri="{FF2B5EF4-FFF2-40B4-BE49-F238E27FC236}">
                <a16:creationId xmlns:a16="http://schemas.microsoft.com/office/drawing/2014/main" id="{4D375E80-C3C0-AB42-931B-BFDE0F49C5EE}"/>
              </a:ext>
            </a:extLst>
          </p:cNvPr>
          <p:cNvSpPr>
            <a:spLocks noGrp="1"/>
          </p:cNvSpPr>
          <p:nvPr>
            <p:ph type="body" sz="quarter" idx="13"/>
          </p:nvPr>
        </p:nvSpPr>
        <p:spPr/>
        <p:txBody>
          <a:bodyPr/>
          <a:lstStyle/>
          <a:p>
            <a:endParaRPr lang="en-US" dirty="0"/>
          </a:p>
        </p:txBody>
      </p:sp>
      <p:sp>
        <p:nvSpPr>
          <p:cNvPr id="20" name="Picture Placeholder 19">
            <a:extLst>
              <a:ext uri="{FF2B5EF4-FFF2-40B4-BE49-F238E27FC236}">
                <a16:creationId xmlns:a16="http://schemas.microsoft.com/office/drawing/2014/main" id="{3E98E94F-B562-AA6F-9B2A-F4774136EF36}"/>
              </a:ext>
            </a:extLst>
          </p:cNvPr>
          <p:cNvSpPr>
            <a:spLocks noGrp="1"/>
          </p:cNvSpPr>
          <p:nvPr>
            <p:ph type="pic" sz="quarter" idx="12"/>
          </p:nvPr>
        </p:nvSpPr>
        <p:spPr/>
        <p:txBody>
          <a:bodyPr/>
          <a:lstStyle/>
          <a:p>
            <a:endParaRPr lang="en-US"/>
          </a:p>
        </p:txBody>
      </p:sp>
      <p:graphicFrame>
        <p:nvGraphicFramePr>
          <p:cNvPr id="6" name="Diagram 5">
            <a:extLst>
              <a:ext uri="{FF2B5EF4-FFF2-40B4-BE49-F238E27FC236}">
                <a16:creationId xmlns:a16="http://schemas.microsoft.com/office/drawing/2014/main" id="{FF339A24-720D-5919-CF66-EB20CBD16F64}"/>
              </a:ext>
            </a:extLst>
          </p:cNvPr>
          <p:cNvGraphicFramePr/>
          <p:nvPr>
            <p:extLst>
              <p:ext uri="{D42A27DB-BD31-4B8C-83A1-F6EECF244321}">
                <p14:modId xmlns:p14="http://schemas.microsoft.com/office/powerpoint/2010/main" val="3400355191"/>
              </p:ext>
            </p:extLst>
          </p:nvPr>
        </p:nvGraphicFramePr>
        <p:xfrm>
          <a:off x="5138433" y="603122"/>
          <a:ext cx="7549962" cy="6118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1625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4433B-1A64-DD47-8259-13F16C6E9560}"/>
              </a:ext>
            </a:extLst>
          </p:cNvPr>
          <p:cNvSpPr>
            <a:spLocks noGrp="1"/>
          </p:cNvSpPr>
          <p:nvPr>
            <p:ph type="title"/>
          </p:nvPr>
        </p:nvSpPr>
        <p:spPr>
          <a:xfrm>
            <a:off x="583984" y="691442"/>
            <a:ext cx="11059376" cy="621243"/>
          </a:xfrm>
        </p:spPr>
        <p:txBody>
          <a:bodyPr>
            <a:noAutofit/>
          </a:bodyPr>
          <a:lstStyle/>
          <a:p>
            <a:r>
              <a:rPr lang="en-US" sz="3400" cap="none" dirty="0">
                <a:ea typeface="Calibri" panose="020F0502020204030204" pitchFamily="34" charset="0"/>
              </a:rPr>
              <a:t>Enrollment </a:t>
            </a:r>
            <a:br>
              <a:rPr lang="en-US" sz="3400" cap="none" dirty="0">
                <a:ea typeface="Calibri" panose="020F0502020204030204" pitchFamily="34" charset="0"/>
              </a:rPr>
            </a:br>
            <a:r>
              <a:rPr lang="en-US" sz="3400" cap="none" dirty="0">
                <a:ea typeface="Calibri" panose="020F0502020204030204" pitchFamily="34" charset="0"/>
              </a:rPr>
              <a:t>characteristics</a:t>
            </a:r>
            <a:endParaRPr lang="en-US" sz="3400" cap="none" dirty="0"/>
          </a:p>
        </p:txBody>
      </p:sp>
      <p:sp>
        <p:nvSpPr>
          <p:cNvPr id="4" name="Footer Placeholder 3">
            <a:extLst>
              <a:ext uri="{FF2B5EF4-FFF2-40B4-BE49-F238E27FC236}">
                <a16:creationId xmlns:a16="http://schemas.microsoft.com/office/drawing/2014/main" id="{CE6FAF39-B283-6F4B-AF4B-A5C55FAF2AB7}"/>
              </a:ext>
            </a:extLst>
          </p:cNvPr>
          <p:cNvSpPr>
            <a:spLocks noGrp="1"/>
          </p:cNvSpPr>
          <p:nvPr>
            <p:ph type="ftr" sz="quarter" idx="3"/>
          </p:nvPr>
        </p:nvSpPr>
        <p:spPr>
          <a:prstGeom prst="rect">
            <a:avLst/>
          </a:prstGeo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 name="Slide Number Placeholder 4">
            <a:extLst>
              <a:ext uri="{FF2B5EF4-FFF2-40B4-BE49-F238E27FC236}">
                <a16:creationId xmlns:a16="http://schemas.microsoft.com/office/drawing/2014/main" id="{33AF5896-9544-2A4F-BC3F-7C6A85CEF20E}"/>
              </a:ext>
            </a:extLst>
          </p:cNvPr>
          <p:cNvSpPr>
            <a:spLocks noGrp="1"/>
          </p:cNvSpPr>
          <p:nvPr>
            <p:ph type="sldNum" sz="quarter" idx="4"/>
          </p:nvPr>
        </p:nvSpPr>
        <p:spPr>
          <a:prstGeom prst="rect">
            <a:avLst/>
          </a:prstGeo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0E35BBB0-73A1-954D-9854-C6F827AED934}" type="slidenum">
              <a:rPr kumimoji="0" lang="en-US" sz="1067" b="0" i="0" u="none" strike="noStrike" kern="1200" cap="none" spc="0" normalizeH="0" baseline="0" noProof="0">
                <a:ln>
                  <a:noFill/>
                </a:ln>
                <a:solidFill>
                  <a:srgbClr val="FFFFFF"/>
                </a:solidFill>
                <a:effectLst/>
                <a:uLnTx/>
                <a:uFillTx/>
                <a:latin typeface="Arial" panose="020B0604020202020204"/>
                <a:ea typeface="+mn-ea"/>
                <a:cs typeface="+mn-cs"/>
              </a:rPr>
              <a:pPr marL="0" marR="0" lvl="0" indent="0" algn="l" defTabSz="609585" rtl="0" eaLnBrk="1" fontAlgn="auto" latinLnBrk="0" hangingPunct="1">
                <a:lnSpc>
                  <a:spcPct val="100000"/>
                </a:lnSpc>
                <a:spcBef>
                  <a:spcPts val="0"/>
                </a:spcBef>
                <a:spcAft>
                  <a:spcPts val="0"/>
                </a:spcAft>
                <a:buClrTx/>
                <a:buSzTx/>
                <a:buFontTx/>
                <a:buNone/>
                <a:tabLst/>
                <a:defRPr/>
              </a:pPr>
              <a:t>11</a:t>
            </a:fld>
            <a:endParaRPr kumimoji="0" lang="en-US" sz="1067"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Text Placeholder 6">
            <a:extLst>
              <a:ext uri="{FF2B5EF4-FFF2-40B4-BE49-F238E27FC236}">
                <a16:creationId xmlns:a16="http://schemas.microsoft.com/office/drawing/2014/main" id="{4D375E80-C3C0-AB42-931B-BFDE0F49C5EE}"/>
              </a:ext>
            </a:extLst>
          </p:cNvPr>
          <p:cNvSpPr>
            <a:spLocks noGrp="1"/>
          </p:cNvSpPr>
          <p:nvPr>
            <p:ph type="body" sz="quarter" idx="13"/>
          </p:nvPr>
        </p:nvSpPr>
        <p:spPr/>
        <p:txBody>
          <a:bodyPr/>
          <a:lstStyle/>
          <a:p>
            <a:endParaRPr lang="en-US" dirty="0"/>
          </a:p>
        </p:txBody>
      </p:sp>
      <p:sp>
        <p:nvSpPr>
          <p:cNvPr id="20" name="Picture Placeholder 19">
            <a:extLst>
              <a:ext uri="{FF2B5EF4-FFF2-40B4-BE49-F238E27FC236}">
                <a16:creationId xmlns:a16="http://schemas.microsoft.com/office/drawing/2014/main" id="{3E98E94F-B562-AA6F-9B2A-F4774136EF36}"/>
              </a:ext>
            </a:extLst>
          </p:cNvPr>
          <p:cNvSpPr>
            <a:spLocks noGrp="1"/>
          </p:cNvSpPr>
          <p:nvPr>
            <p:ph type="pic" sz="quarter" idx="12"/>
          </p:nvPr>
        </p:nvSpPr>
        <p:spPr/>
        <p:txBody>
          <a:bodyPr/>
          <a:lstStyle/>
          <a:p>
            <a:endParaRPr lang="en-US"/>
          </a:p>
        </p:txBody>
      </p:sp>
      <p:graphicFrame>
        <p:nvGraphicFramePr>
          <p:cNvPr id="10" name="Table 9">
            <a:extLst>
              <a:ext uri="{FF2B5EF4-FFF2-40B4-BE49-F238E27FC236}">
                <a16:creationId xmlns:a16="http://schemas.microsoft.com/office/drawing/2014/main" id="{CB76D022-7D2D-0D47-1A3B-783666795B81}"/>
              </a:ext>
            </a:extLst>
          </p:cNvPr>
          <p:cNvGraphicFramePr>
            <a:graphicFrameLocks noGrp="1"/>
          </p:cNvGraphicFramePr>
          <p:nvPr>
            <p:extLst>
              <p:ext uri="{D42A27DB-BD31-4B8C-83A1-F6EECF244321}">
                <p14:modId xmlns:p14="http://schemas.microsoft.com/office/powerpoint/2010/main" val="3430338161"/>
              </p:ext>
            </p:extLst>
          </p:nvPr>
        </p:nvGraphicFramePr>
        <p:xfrm>
          <a:off x="5515624" y="691441"/>
          <a:ext cx="5905298" cy="5346926"/>
        </p:xfrm>
        <a:graphic>
          <a:graphicData uri="http://schemas.openxmlformats.org/drawingml/2006/table">
            <a:tbl>
              <a:tblPr firstRow="1" firstCol="1" bandRow="1"/>
              <a:tblGrid>
                <a:gridCol w="2532965">
                  <a:extLst>
                    <a:ext uri="{9D8B030D-6E8A-4147-A177-3AD203B41FA5}">
                      <a16:colId xmlns:a16="http://schemas.microsoft.com/office/drawing/2014/main" val="2822825308"/>
                    </a:ext>
                  </a:extLst>
                </a:gridCol>
                <a:gridCol w="1685490">
                  <a:extLst>
                    <a:ext uri="{9D8B030D-6E8A-4147-A177-3AD203B41FA5}">
                      <a16:colId xmlns:a16="http://schemas.microsoft.com/office/drawing/2014/main" val="3185980414"/>
                    </a:ext>
                  </a:extLst>
                </a:gridCol>
                <a:gridCol w="1686843">
                  <a:extLst>
                    <a:ext uri="{9D8B030D-6E8A-4147-A177-3AD203B41FA5}">
                      <a16:colId xmlns:a16="http://schemas.microsoft.com/office/drawing/2014/main" val="534666085"/>
                    </a:ext>
                  </a:extLst>
                </a:gridCol>
              </a:tblGrid>
              <a:tr h="411302">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marL="0" marR="0">
                        <a:spcBef>
                          <a:spcPts val="0"/>
                        </a:spcBef>
                        <a:spcAft>
                          <a:spcPts val="0"/>
                        </a:spcAft>
                      </a:pPr>
                      <a:r>
                        <a:rPr lang="en-US" sz="1300" dirty="0">
                          <a:solidFill>
                            <a:schemeClr val="tx1"/>
                          </a:solidFill>
                          <a:effectLst/>
                        </a:rPr>
                        <a:t>Characteristic</a:t>
                      </a:r>
                      <a:endParaRPr lang="en-US" sz="1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marL="0" marR="0" algn="ctr">
                        <a:spcBef>
                          <a:spcPts val="0"/>
                        </a:spcBef>
                        <a:spcAft>
                          <a:spcPts val="0"/>
                        </a:spcAft>
                      </a:pPr>
                      <a:r>
                        <a:rPr lang="en-US" sz="1300" dirty="0">
                          <a:solidFill>
                            <a:schemeClr val="tx1"/>
                          </a:solidFill>
                          <a:effectLst/>
                        </a:rPr>
                        <a:t>High-sodium first</a:t>
                      </a:r>
                    </a:p>
                    <a:p>
                      <a:pPr marL="0" marR="0" algn="ctr">
                        <a:spcBef>
                          <a:spcPts val="0"/>
                        </a:spcBef>
                        <a:spcAft>
                          <a:spcPts val="0"/>
                        </a:spcAft>
                      </a:pPr>
                      <a:r>
                        <a:rPr lang="en-US" sz="1300" dirty="0">
                          <a:solidFill>
                            <a:schemeClr val="tx1"/>
                          </a:solidFill>
                          <a:effectLst/>
                        </a:rPr>
                        <a:t>N = 118 (55.4%)</a:t>
                      </a:r>
                      <a:endParaRPr lang="en-US" sz="1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marL="0" marR="0" algn="ctr">
                        <a:spcBef>
                          <a:spcPts val="0"/>
                        </a:spcBef>
                        <a:spcAft>
                          <a:spcPts val="0"/>
                        </a:spcAft>
                      </a:pPr>
                      <a:r>
                        <a:rPr lang="en-US" sz="1300" dirty="0">
                          <a:solidFill>
                            <a:schemeClr val="tx1"/>
                          </a:solidFill>
                          <a:effectLst/>
                        </a:rPr>
                        <a:t>Low-sodium first</a:t>
                      </a:r>
                    </a:p>
                    <a:p>
                      <a:pPr marL="0" marR="0" algn="ctr">
                        <a:spcBef>
                          <a:spcPts val="0"/>
                        </a:spcBef>
                        <a:spcAft>
                          <a:spcPts val="0"/>
                        </a:spcAft>
                      </a:pPr>
                      <a:r>
                        <a:rPr lang="en-US" sz="1300" dirty="0">
                          <a:solidFill>
                            <a:schemeClr val="tx1"/>
                          </a:solidFill>
                          <a:effectLst/>
                        </a:rPr>
                        <a:t>N = 95 (44.5%)</a:t>
                      </a:r>
                      <a:endParaRPr lang="en-US" sz="1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4031359"/>
                  </a:ext>
                </a:extLst>
              </a:tr>
              <a:tr h="205651">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marL="0" marR="0">
                        <a:spcBef>
                          <a:spcPts val="0"/>
                        </a:spcBef>
                        <a:spcAft>
                          <a:spcPts val="0"/>
                        </a:spcAft>
                      </a:pPr>
                      <a:r>
                        <a:rPr lang="en-US" sz="1300" dirty="0">
                          <a:solidFill>
                            <a:schemeClr val="tx1"/>
                          </a:solidFill>
                          <a:effectLst/>
                        </a:rPr>
                        <a:t>Age, years</a:t>
                      </a:r>
                      <a:endParaRPr lang="en-US" sz="1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300" dirty="0">
                          <a:solidFill>
                            <a:schemeClr val="tx1"/>
                          </a:solidFill>
                          <a:effectLst/>
                        </a:rPr>
                        <a:t>61 (56, 64)</a:t>
                      </a:r>
                      <a:endParaRPr lang="en-US" sz="1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300">
                          <a:solidFill>
                            <a:schemeClr val="tx1"/>
                          </a:solidFill>
                          <a:effectLst/>
                        </a:rPr>
                        <a:t>61 (58, 65)</a:t>
                      </a:r>
                      <a:endParaRPr lang="en-US"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623070795"/>
                  </a:ext>
                </a:extLst>
              </a:tr>
              <a:tr h="205651">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marL="0" marR="0">
                        <a:spcBef>
                          <a:spcPts val="0"/>
                        </a:spcBef>
                        <a:spcAft>
                          <a:spcPts val="0"/>
                        </a:spcAft>
                      </a:pPr>
                      <a:r>
                        <a:rPr lang="en-US" sz="1300" dirty="0">
                          <a:solidFill>
                            <a:schemeClr val="tx1"/>
                          </a:solidFill>
                          <a:effectLst/>
                        </a:rPr>
                        <a:t>Female</a:t>
                      </a:r>
                      <a:endParaRPr lang="en-US" sz="1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300">
                          <a:solidFill>
                            <a:schemeClr val="tx1"/>
                          </a:solidFill>
                          <a:effectLst/>
                        </a:rPr>
                        <a:t>76 (64%)</a:t>
                      </a:r>
                      <a:endParaRPr lang="en-US"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300">
                          <a:solidFill>
                            <a:schemeClr val="tx1"/>
                          </a:solidFill>
                          <a:effectLst/>
                        </a:rPr>
                        <a:t>63 (66%)</a:t>
                      </a:r>
                      <a:endParaRPr lang="en-US"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3495743184"/>
                  </a:ext>
                </a:extLst>
              </a:tr>
              <a:tr h="205651">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marL="0" marR="0">
                        <a:spcBef>
                          <a:spcPts val="0"/>
                        </a:spcBef>
                        <a:spcAft>
                          <a:spcPts val="0"/>
                        </a:spcAft>
                      </a:pPr>
                      <a:r>
                        <a:rPr lang="en-US" sz="1300" dirty="0">
                          <a:solidFill>
                            <a:schemeClr val="tx1"/>
                          </a:solidFill>
                          <a:effectLst/>
                        </a:rPr>
                        <a:t>Race</a:t>
                      </a:r>
                      <a:endParaRPr lang="en-US" sz="1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300">
                          <a:solidFill>
                            <a:schemeClr val="tx1"/>
                          </a:solidFill>
                          <a:effectLst/>
                        </a:rPr>
                        <a:t> </a:t>
                      </a:r>
                      <a:endParaRPr lang="en-US"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300">
                          <a:solidFill>
                            <a:schemeClr val="tx1"/>
                          </a:solidFill>
                          <a:effectLst/>
                        </a:rPr>
                        <a:t> </a:t>
                      </a:r>
                      <a:endParaRPr lang="en-US"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2605141173"/>
                  </a:ext>
                </a:extLst>
              </a:tr>
              <a:tr h="205651">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marL="0" marR="0">
                        <a:spcBef>
                          <a:spcPts val="0"/>
                        </a:spcBef>
                        <a:spcAft>
                          <a:spcPts val="0"/>
                        </a:spcAft>
                      </a:pPr>
                      <a:r>
                        <a:rPr lang="en-US" sz="1300" dirty="0">
                          <a:solidFill>
                            <a:schemeClr val="tx1"/>
                          </a:solidFill>
                          <a:effectLst/>
                        </a:rPr>
                        <a:t>  Black</a:t>
                      </a:r>
                      <a:endParaRPr lang="en-US" sz="1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300">
                          <a:solidFill>
                            <a:schemeClr val="tx1"/>
                          </a:solidFill>
                          <a:effectLst/>
                        </a:rPr>
                        <a:t>75 (64%)</a:t>
                      </a:r>
                      <a:endParaRPr lang="en-US"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300">
                          <a:solidFill>
                            <a:schemeClr val="tx1"/>
                          </a:solidFill>
                          <a:effectLst/>
                        </a:rPr>
                        <a:t>61 (65%)</a:t>
                      </a:r>
                      <a:endParaRPr lang="en-US"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3596102941"/>
                  </a:ext>
                </a:extLst>
              </a:tr>
              <a:tr h="205651">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marL="0" marR="0">
                        <a:spcBef>
                          <a:spcPts val="0"/>
                        </a:spcBef>
                        <a:spcAft>
                          <a:spcPts val="0"/>
                        </a:spcAft>
                      </a:pPr>
                      <a:r>
                        <a:rPr lang="en-US" sz="1300">
                          <a:solidFill>
                            <a:schemeClr val="tx1"/>
                          </a:solidFill>
                          <a:effectLst/>
                        </a:rPr>
                        <a:t>  White</a:t>
                      </a:r>
                      <a:endParaRPr lang="en-US"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300">
                          <a:solidFill>
                            <a:schemeClr val="tx1"/>
                          </a:solidFill>
                          <a:effectLst/>
                        </a:rPr>
                        <a:t>39 (33%)</a:t>
                      </a:r>
                      <a:endParaRPr lang="en-US"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300">
                          <a:solidFill>
                            <a:schemeClr val="tx1"/>
                          </a:solidFill>
                          <a:effectLst/>
                        </a:rPr>
                        <a:t>31 (33%)</a:t>
                      </a:r>
                      <a:endParaRPr lang="en-US"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330564619"/>
                  </a:ext>
                </a:extLst>
              </a:tr>
              <a:tr h="205651">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marL="0" marR="0">
                        <a:spcBef>
                          <a:spcPts val="0"/>
                        </a:spcBef>
                        <a:spcAft>
                          <a:spcPts val="0"/>
                        </a:spcAft>
                      </a:pPr>
                      <a:r>
                        <a:rPr lang="en-US" sz="1300">
                          <a:solidFill>
                            <a:schemeClr val="tx1"/>
                          </a:solidFill>
                          <a:effectLst/>
                        </a:rPr>
                        <a:t>Enrollment source</a:t>
                      </a:r>
                      <a:endParaRPr lang="en-US"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300">
                          <a:solidFill>
                            <a:schemeClr val="tx1"/>
                          </a:solidFill>
                          <a:effectLst/>
                        </a:rPr>
                        <a:t> </a:t>
                      </a:r>
                      <a:endParaRPr lang="en-US"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300" dirty="0">
                          <a:solidFill>
                            <a:schemeClr val="tx1"/>
                          </a:solidFill>
                          <a:effectLst/>
                        </a:rPr>
                        <a:t> </a:t>
                      </a:r>
                      <a:endParaRPr lang="en-US" sz="1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2739203584"/>
                  </a:ext>
                </a:extLst>
              </a:tr>
              <a:tr h="205651">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marL="0" marR="0">
                        <a:spcBef>
                          <a:spcPts val="0"/>
                        </a:spcBef>
                        <a:spcAft>
                          <a:spcPts val="0"/>
                        </a:spcAft>
                      </a:pPr>
                      <a:r>
                        <a:rPr lang="en-US" sz="1300">
                          <a:solidFill>
                            <a:schemeClr val="tx1"/>
                          </a:solidFill>
                          <a:effectLst/>
                        </a:rPr>
                        <a:t>  CARDIA</a:t>
                      </a:r>
                      <a:endParaRPr lang="en-US"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300">
                          <a:solidFill>
                            <a:schemeClr val="tx1"/>
                          </a:solidFill>
                          <a:effectLst/>
                        </a:rPr>
                        <a:t>85 (72%)</a:t>
                      </a:r>
                      <a:endParaRPr lang="en-US"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300" dirty="0">
                          <a:solidFill>
                            <a:schemeClr val="tx1"/>
                          </a:solidFill>
                          <a:effectLst/>
                        </a:rPr>
                        <a:t>70 (74%)</a:t>
                      </a:r>
                      <a:endParaRPr lang="en-US" sz="1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3595720422"/>
                  </a:ext>
                </a:extLst>
              </a:tr>
              <a:tr h="205651">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marL="0" marR="0">
                        <a:spcBef>
                          <a:spcPts val="0"/>
                        </a:spcBef>
                        <a:spcAft>
                          <a:spcPts val="0"/>
                        </a:spcAft>
                      </a:pPr>
                      <a:r>
                        <a:rPr lang="en-US" sz="1300">
                          <a:solidFill>
                            <a:schemeClr val="tx1"/>
                          </a:solidFill>
                          <a:effectLst/>
                        </a:rPr>
                        <a:t>  Non-CARDIA</a:t>
                      </a:r>
                      <a:endParaRPr lang="en-US"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300">
                          <a:solidFill>
                            <a:schemeClr val="tx1"/>
                          </a:solidFill>
                          <a:effectLst/>
                        </a:rPr>
                        <a:t>33 (28%)</a:t>
                      </a:r>
                      <a:endParaRPr lang="en-US"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300">
                          <a:solidFill>
                            <a:schemeClr val="tx1"/>
                          </a:solidFill>
                          <a:effectLst/>
                        </a:rPr>
                        <a:t>25 (26%)</a:t>
                      </a:r>
                      <a:endParaRPr lang="en-US"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3591228960"/>
                  </a:ext>
                </a:extLst>
              </a:tr>
              <a:tr h="205651">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marL="0" marR="0">
                        <a:spcBef>
                          <a:spcPts val="0"/>
                        </a:spcBef>
                        <a:spcAft>
                          <a:spcPts val="0"/>
                        </a:spcAft>
                      </a:pPr>
                      <a:r>
                        <a:rPr lang="en-US" sz="1300">
                          <a:solidFill>
                            <a:schemeClr val="tx1"/>
                          </a:solidFill>
                          <a:effectLst/>
                        </a:rPr>
                        <a:t>Location</a:t>
                      </a:r>
                      <a:endParaRPr lang="en-US"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300">
                          <a:solidFill>
                            <a:schemeClr val="tx1"/>
                          </a:solidFill>
                          <a:effectLst/>
                        </a:rPr>
                        <a:t> </a:t>
                      </a:r>
                      <a:endParaRPr lang="en-US"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300">
                          <a:solidFill>
                            <a:schemeClr val="tx1"/>
                          </a:solidFill>
                          <a:effectLst/>
                        </a:rPr>
                        <a:t> </a:t>
                      </a:r>
                      <a:endParaRPr lang="en-US"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88894613"/>
                  </a:ext>
                </a:extLst>
              </a:tr>
              <a:tr h="205651">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marL="0" marR="0">
                        <a:spcBef>
                          <a:spcPts val="0"/>
                        </a:spcBef>
                        <a:spcAft>
                          <a:spcPts val="0"/>
                        </a:spcAft>
                      </a:pPr>
                      <a:r>
                        <a:rPr lang="en-US" sz="1300">
                          <a:solidFill>
                            <a:schemeClr val="tx1"/>
                          </a:solidFill>
                          <a:effectLst/>
                        </a:rPr>
                        <a:t>  Chicago</a:t>
                      </a:r>
                      <a:endParaRPr lang="en-US"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300">
                          <a:solidFill>
                            <a:schemeClr val="tx1"/>
                          </a:solidFill>
                          <a:effectLst/>
                        </a:rPr>
                        <a:t>34 (29%)</a:t>
                      </a:r>
                      <a:endParaRPr lang="en-US"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300">
                          <a:solidFill>
                            <a:schemeClr val="tx1"/>
                          </a:solidFill>
                          <a:effectLst/>
                        </a:rPr>
                        <a:t>48 (51%)</a:t>
                      </a:r>
                      <a:endParaRPr lang="en-US"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3707426470"/>
                  </a:ext>
                </a:extLst>
              </a:tr>
              <a:tr h="205651">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marL="0" marR="0">
                        <a:spcBef>
                          <a:spcPts val="0"/>
                        </a:spcBef>
                        <a:spcAft>
                          <a:spcPts val="0"/>
                        </a:spcAft>
                      </a:pPr>
                      <a:r>
                        <a:rPr lang="en-US" sz="1300">
                          <a:solidFill>
                            <a:schemeClr val="tx1"/>
                          </a:solidFill>
                          <a:effectLst/>
                        </a:rPr>
                        <a:t>  Birmingham</a:t>
                      </a:r>
                      <a:endParaRPr lang="en-US"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300">
                          <a:solidFill>
                            <a:schemeClr val="tx1"/>
                          </a:solidFill>
                          <a:effectLst/>
                        </a:rPr>
                        <a:t>84 (71%)</a:t>
                      </a:r>
                      <a:endParaRPr lang="en-US"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300">
                          <a:solidFill>
                            <a:schemeClr val="tx1"/>
                          </a:solidFill>
                          <a:effectLst/>
                        </a:rPr>
                        <a:t>47 (49%)</a:t>
                      </a:r>
                      <a:endParaRPr lang="en-US"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409540329"/>
                  </a:ext>
                </a:extLst>
              </a:tr>
              <a:tr h="205651">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marL="0" marR="0">
                        <a:spcBef>
                          <a:spcPts val="0"/>
                        </a:spcBef>
                        <a:spcAft>
                          <a:spcPts val="0"/>
                        </a:spcAft>
                      </a:pPr>
                      <a:r>
                        <a:rPr lang="en-US" sz="1300">
                          <a:solidFill>
                            <a:schemeClr val="tx1"/>
                          </a:solidFill>
                          <a:effectLst/>
                        </a:rPr>
                        <a:t>Hypertension</a:t>
                      </a:r>
                      <a:endParaRPr lang="en-US"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300">
                          <a:solidFill>
                            <a:schemeClr val="tx1"/>
                          </a:solidFill>
                          <a:effectLst/>
                        </a:rPr>
                        <a:t>59 (50%)</a:t>
                      </a:r>
                      <a:endParaRPr lang="en-US"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300">
                          <a:solidFill>
                            <a:schemeClr val="tx1"/>
                          </a:solidFill>
                          <a:effectLst/>
                        </a:rPr>
                        <a:t>44 (47%)</a:t>
                      </a:r>
                      <a:endParaRPr lang="en-US"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699750915"/>
                  </a:ext>
                </a:extLst>
              </a:tr>
              <a:tr h="205651">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marL="0" marR="0">
                        <a:spcBef>
                          <a:spcPts val="0"/>
                        </a:spcBef>
                        <a:spcAft>
                          <a:spcPts val="0"/>
                        </a:spcAft>
                      </a:pPr>
                      <a:r>
                        <a:rPr lang="en-US" sz="1300">
                          <a:solidFill>
                            <a:schemeClr val="tx1"/>
                          </a:solidFill>
                          <a:effectLst/>
                        </a:rPr>
                        <a:t>Anti-Hypertensive meds, #</a:t>
                      </a:r>
                      <a:endParaRPr lang="en-US"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300">
                          <a:solidFill>
                            <a:schemeClr val="tx1"/>
                          </a:solidFill>
                          <a:effectLst/>
                        </a:rPr>
                        <a:t> </a:t>
                      </a:r>
                      <a:endParaRPr lang="en-US"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300">
                          <a:solidFill>
                            <a:schemeClr val="tx1"/>
                          </a:solidFill>
                          <a:effectLst/>
                        </a:rPr>
                        <a:t> </a:t>
                      </a:r>
                      <a:endParaRPr lang="en-US"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2427080279"/>
                  </a:ext>
                </a:extLst>
              </a:tr>
              <a:tr h="205651">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marL="0" marR="0">
                        <a:spcBef>
                          <a:spcPts val="0"/>
                        </a:spcBef>
                        <a:spcAft>
                          <a:spcPts val="0"/>
                        </a:spcAft>
                      </a:pPr>
                      <a:r>
                        <a:rPr lang="en-US" sz="1300">
                          <a:solidFill>
                            <a:schemeClr val="tx1"/>
                          </a:solidFill>
                          <a:effectLst/>
                        </a:rPr>
                        <a:t>  0</a:t>
                      </a:r>
                      <a:endParaRPr lang="en-US"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300">
                          <a:solidFill>
                            <a:schemeClr val="tx1"/>
                          </a:solidFill>
                          <a:effectLst/>
                        </a:rPr>
                        <a:t>59 (50%)</a:t>
                      </a:r>
                      <a:endParaRPr lang="en-US"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300">
                          <a:solidFill>
                            <a:schemeClr val="tx1"/>
                          </a:solidFill>
                          <a:effectLst/>
                        </a:rPr>
                        <a:t>50 (53%)</a:t>
                      </a:r>
                      <a:endParaRPr lang="en-US"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053534140"/>
                  </a:ext>
                </a:extLst>
              </a:tr>
              <a:tr h="205651">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marL="0" marR="0">
                        <a:spcBef>
                          <a:spcPts val="0"/>
                        </a:spcBef>
                        <a:spcAft>
                          <a:spcPts val="0"/>
                        </a:spcAft>
                      </a:pPr>
                      <a:r>
                        <a:rPr lang="en-US" sz="1300">
                          <a:solidFill>
                            <a:schemeClr val="tx1"/>
                          </a:solidFill>
                          <a:effectLst/>
                        </a:rPr>
                        <a:t>  1</a:t>
                      </a:r>
                      <a:endParaRPr lang="en-US"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300">
                          <a:solidFill>
                            <a:schemeClr val="tx1"/>
                          </a:solidFill>
                          <a:effectLst/>
                        </a:rPr>
                        <a:t>34 (29%)</a:t>
                      </a:r>
                      <a:endParaRPr lang="en-US"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300">
                          <a:solidFill>
                            <a:schemeClr val="tx1"/>
                          </a:solidFill>
                          <a:effectLst/>
                        </a:rPr>
                        <a:t>29 (31%)</a:t>
                      </a:r>
                      <a:endParaRPr lang="en-US"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2544371655"/>
                  </a:ext>
                </a:extLst>
              </a:tr>
              <a:tr h="205651">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marL="0" marR="0">
                        <a:spcBef>
                          <a:spcPts val="0"/>
                        </a:spcBef>
                        <a:spcAft>
                          <a:spcPts val="0"/>
                        </a:spcAft>
                      </a:pPr>
                      <a:r>
                        <a:rPr lang="en-US" sz="1300">
                          <a:solidFill>
                            <a:schemeClr val="tx1"/>
                          </a:solidFill>
                          <a:effectLst/>
                        </a:rPr>
                        <a:t>  2</a:t>
                      </a:r>
                      <a:endParaRPr lang="en-US"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300">
                          <a:solidFill>
                            <a:schemeClr val="tx1"/>
                          </a:solidFill>
                          <a:effectLst/>
                        </a:rPr>
                        <a:t>21 (18%)</a:t>
                      </a:r>
                      <a:endParaRPr lang="en-US"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300">
                          <a:solidFill>
                            <a:schemeClr val="tx1"/>
                          </a:solidFill>
                          <a:effectLst/>
                        </a:rPr>
                        <a:t>12 (13%)</a:t>
                      </a:r>
                      <a:endParaRPr lang="en-US"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433318035"/>
                  </a:ext>
                </a:extLst>
              </a:tr>
              <a:tr h="205651">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marL="0" marR="0">
                        <a:spcBef>
                          <a:spcPts val="0"/>
                        </a:spcBef>
                        <a:spcAft>
                          <a:spcPts val="0"/>
                        </a:spcAft>
                      </a:pPr>
                      <a:r>
                        <a:rPr lang="en-US" sz="1300">
                          <a:solidFill>
                            <a:schemeClr val="tx1"/>
                          </a:solidFill>
                          <a:effectLst/>
                        </a:rPr>
                        <a:t>  3+</a:t>
                      </a:r>
                      <a:endParaRPr lang="en-US"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300">
                          <a:solidFill>
                            <a:schemeClr val="tx1"/>
                          </a:solidFill>
                          <a:effectLst/>
                        </a:rPr>
                        <a:t>4 (3%)</a:t>
                      </a:r>
                      <a:endParaRPr lang="en-US"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300">
                          <a:solidFill>
                            <a:schemeClr val="tx1"/>
                          </a:solidFill>
                          <a:effectLst/>
                        </a:rPr>
                        <a:t>3 (3%)</a:t>
                      </a:r>
                      <a:endParaRPr lang="en-US"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408069092"/>
                  </a:ext>
                </a:extLst>
              </a:tr>
              <a:tr h="205651">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marL="0" marR="0">
                        <a:spcBef>
                          <a:spcPts val="0"/>
                        </a:spcBef>
                        <a:spcAft>
                          <a:spcPts val="0"/>
                        </a:spcAft>
                      </a:pPr>
                      <a:r>
                        <a:rPr lang="en-US" sz="1300" dirty="0">
                          <a:solidFill>
                            <a:schemeClr val="tx1"/>
                          </a:solidFill>
                          <a:effectLst/>
                        </a:rPr>
                        <a:t>Systolic BP, mm Hg</a:t>
                      </a:r>
                      <a:endParaRPr lang="en-US" sz="1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300" dirty="0">
                          <a:solidFill>
                            <a:schemeClr val="tx1"/>
                          </a:solidFill>
                          <a:effectLst/>
                        </a:rPr>
                        <a:t>128 (117, 139)</a:t>
                      </a:r>
                      <a:endParaRPr lang="en-US" sz="1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300" dirty="0">
                          <a:solidFill>
                            <a:schemeClr val="tx1"/>
                          </a:solidFill>
                          <a:effectLst/>
                        </a:rPr>
                        <a:t>127 (119, 137)</a:t>
                      </a:r>
                      <a:endParaRPr lang="en-US" sz="1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819755693"/>
                  </a:ext>
                </a:extLst>
              </a:tr>
              <a:tr h="205651">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marL="0" marR="0">
                        <a:spcBef>
                          <a:spcPts val="0"/>
                        </a:spcBef>
                        <a:spcAft>
                          <a:spcPts val="0"/>
                        </a:spcAft>
                      </a:pPr>
                      <a:r>
                        <a:rPr lang="en-US" sz="1300" dirty="0">
                          <a:solidFill>
                            <a:schemeClr val="tx1"/>
                          </a:solidFill>
                          <a:effectLst/>
                        </a:rPr>
                        <a:t>Diastolic BP, mm Hg</a:t>
                      </a:r>
                      <a:endParaRPr lang="en-US" sz="1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300">
                          <a:solidFill>
                            <a:schemeClr val="tx1"/>
                          </a:solidFill>
                          <a:effectLst/>
                        </a:rPr>
                        <a:t>80 (73, 87)</a:t>
                      </a:r>
                      <a:endParaRPr lang="en-US"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300">
                          <a:solidFill>
                            <a:schemeClr val="tx1"/>
                          </a:solidFill>
                          <a:effectLst/>
                        </a:rPr>
                        <a:t>77 (73, 86)</a:t>
                      </a:r>
                      <a:endParaRPr lang="en-US"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135122444"/>
                  </a:ext>
                </a:extLst>
              </a:tr>
              <a:tr h="205651">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marL="0" marR="0">
                        <a:spcBef>
                          <a:spcPts val="0"/>
                        </a:spcBef>
                        <a:spcAft>
                          <a:spcPts val="0"/>
                        </a:spcAft>
                      </a:pPr>
                      <a:r>
                        <a:rPr lang="en-US" sz="1300">
                          <a:solidFill>
                            <a:schemeClr val="tx1"/>
                          </a:solidFill>
                          <a:effectLst/>
                        </a:rPr>
                        <a:t>Diabetes</a:t>
                      </a:r>
                      <a:endParaRPr lang="en-US"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300">
                          <a:solidFill>
                            <a:schemeClr val="tx1"/>
                          </a:solidFill>
                          <a:effectLst/>
                        </a:rPr>
                        <a:t>22 (19%)</a:t>
                      </a:r>
                      <a:endParaRPr lang="en-US"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300">
                          <a:solidFill>
                            <a:schemeClr val="tx1"/>
                          </a:solidFill>
                          <a:effectLst/>
                        </a:rPr>
                        <a:t>23 (24%)</a:t>
                      </a:r>
                      <a:endParaRPr lang="en-US"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2206224952"/>
                  </a:ext>
                </a:extLst>
              </a:tr>
              <a:tr h="205651">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marL="0" marR="0">
                        <a:spcBef>
                          <a:spcPts val="0"/>
                        </a:spcBef>
                        <a:spcAft>
                          <a:spcPts val="0"/>
                        </a:spcAft>
                      </a:pPr>
                      <a:r>
                        <a:rPr lang="en-US" sz="1300">
                          <a:solidFill>
                            <a:schemeClr val="tx1"/>
                          </a:solidFill>
                          <a:effectLst/>
                        </a:rPr>
                        <a:t>Body mass index, kg/m</a:t>
                      </a:r>
                      <a:r>
                        <a:rPr lang="en-US" sz="1300" baseline="30000">
                          <a:solidFill>
                            <a:schemeClr val="tx1"/>
                          </a:solidFill>
                          <a:effectLst/>
                        </a:rPr>
                        <a:t>2</a:t>
                      </a:r>
                      <a:endParaRPr lang="en-US"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300">
                          <a:solidFill>
                            <a:schemeClr val="tx1"/>
                          </a:solidFill>
                          <a:effectLst/>
                        </a:rPr>
                        <a:t>31.2 (27.0, 36.8)</a:t>
                      </a:r>
                      <a:endParaRPr lang="en-US"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300">
                          <a:solidFill>
                            <a:schemeClr val="tx1"/>
                          </a:solidFill>
                          <a:effectLst/>
                        </a:rPr>
                        <a:t>30.7 (26.6, 34.6)</a:t>
                      </a:r>
                      <a:endParaRPr lang="en-US"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2987848737"/>
                  </a:ext>
                </a:extLst>
              </a:tr>
              <a:tr h="205651">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marL="0" marR="0">
                        <a:spcBef>
                          <a:spcPts val="0"/>
                        </a:spcBef>
                        <a:spcAft>
                          <a:spcPts val="0"/>
                        </a:spcAft>
                      </a:pPr>
                      <a:r>
                        <a:rPr lang="en-US" sz="1300" dirty="0">
                          <a:solidFill>
                            <a:schemeClr val="tx1"/>
                          </a:solidFill>
                          <a:effectLst/>
                        </a:rPr>
                        <a:t>24 hour urine volume, L</a:t>
                      </a:r>
                      <a:endParaRPr lang="en-US" sz="1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300">
                          <a:solidFill>
                            <a:schemeClr val="tx1"/>
                          </a:solidFill>
                          <a:effectLst/>
                        </a:rPr>
                        <a:t>1.47 (0.96, 2.04)</a:t>
                      </a:r>
                      <a:endParaRPr lang="en-US"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300">
                          <a:solidFill>
                            <a:schemeClr val="tx1"/>
                          </a:solidFill>
                          <a:effectLst/>
                        </a:rPr>
                        <a:t>1.54 (1.08, 2.36)</a:t>
                      </a:r>
                      <a:endParaRPr lang="en-US"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3084232550"/>
                  </a:ext>
                </a:extLst>
              </a:tr>
              <a:tr h="205651">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marL="0" marR="0">
                        <a:spcBef>
                          <a:spcPts val="0"/>
                        </a:spcBef>
                        <a:spcAft>
                          <a:spcPts val="0"/>
                        </a:spcAft>
                      </a:pPr>
                      <a:r>
                        <a:rPr lang="en-US" sz="1300" dirty="0">
                          <a:solidFill>
                            <a:schemeClr val="tx1"/>
                          </a:solidFill>
                          <a:effectLst/>
                        </a:rPr>
                        <a:t>24 hour urine sodium, g</a:t>
                      </a:r>
                      <a:endParaRPr lang="en-US" sz="1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300">
                          <a:solidFill>
                            <a:schemeClr val="tx1"/>
                          </a:solidFill>
                          <a:effectLst/>
                        </a:rPr>
                        <a:t>4.57 (2.57, 5.73)</a:t>
                      </a:r>
                      <a:endParaRPr lang="en-US" sz="1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300" dirty="0">
                          <a:solidFill>
                            <a:schemeClr val="tx1"/>
                          </a:solidFill>
                          <a:effectLst/>
                        </a:rPr>
                        <a:t>4.88 (3.16, 6.62)</a:t>
                      </a:r>
                      <a:endParaRPr lang="en-US" sz="1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2955708948"/>
                  </a:ext>
                </a:extLst>
              </a:tr>
              <a:tr h="205651">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marL="0" marR="0">
                        <a:spcBef>
                          <a:spcPts val="0"/>
                        </a:spcBef>
                        <a:spcAft>
                          <a:spcPts val="0"/>
                        </a:spcAft>
                      </a:pPr>
                      <a:r>
                        <a:rPr lang="en-US" sz="1300" dirty="0">
                          <a:solidFill>
                            <a:schemeClr val="tx1"/>
                          </a:solidFill>
                          <a:effectLst/>
                        </a:rPr>
                        <a:t>24 hour urine creatinine, g</a:t>
                      </a:r>
                      <a:endParaRPr lang="en-US" sz="1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300" dirty="0">
                          <a:solidFill>
                            <a:schemeClr val="tx1"/>
                          </a:solidFill>
                          <a:effectLst/>
                        </a:rPr>
                        <a:t>1.12 (0.76, 1.46)</a:t>
                      </a:r>
                      <a:endParaRPr lang="en-US" sz="1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300" dirty="0">
                          <a:solidFill>
                            <a:schemeClr val="tx1"/>
                          </a:solidFill>
                          <a:effectLst/>
                        </a:rPr>
                        <a:t>1.15 (0.84, 1.53)</a:t>
                      </a:r>
                      <a:endParaRPr lang="en-US" sz="1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21" marR="6221"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6386655"/>
                  </a:ext>
                </a:extLst>
              </a:tr>
            </a:tbl>
          </a:graphicData>
        </a:graphic>
      </p:graphicFrame>
      <p:sp>
        <p:nvSpPr>
          <p:cNvPr id="11" name="TextBox 10">
            <a:extLst>
              <a:ext uri="{FF2B5EF4-FFF2-40B4-BE49-F238E27FC236}">
                <a16:creationId xmlns:a16="http://schemas.microsoft.com/office/drawing/2014/main" id="{B3A3449A-9D23-878B-151D-DDAAB65884FD}"/>
              </a:ext>
            </a:extLst>
          </p:cNvPr>
          <p:cNvSpPr txBox="1"/>
          <p:nvPr/>
        </p:nvSpPr>
        <p:spPr>
          <a:xfrm>
            <a:off x="741680" y="1975718"/>
            <a:ext cx="3594793" cy="4062651"/>
          </a:xfrm>
          <a:prstGeom prst="rect">
            <a:avLst/>
          </a:prstGeom>
          <a:noFill/>
        </p:spPr>
        <p:txBody>
          <a:bodyPr wrap="square" rtlCol="0">
            <a:spAutoFit/>
          </a:bodyPr>
          <a:lstStyle/>
          <a:p>
            <a:pPr algn="ctr"/>
            <a:r>
              <a:rPr lang="en-US" sz="2000" u="sng" dirty="0"/>
              <a:t>Overall Cohort</a:t>
            </a:r>
          </a:p>
          <a:p>
            <a:pPr algn="ctr"/>
            <a:endParaRPr lang="en-US" sz="2000" dirty="0"/>
          </a:p>
          <a:p>
            <a:pPr algn="ctr"/>
            <a:r>
              <a:rPr lang="en-US" sz="2000" dirty="0"/>
              <a:t>Age 61 years (median)</a:t>
            </a:r>
          </a:p>
          <a:p>
            <a:pPr algn="ctr"/>
            <a:endParaRPr lang="en-US" sz="2000" dirty="0"/>
          </a:p>
          <a:p>
            <a:pPr algn="ctr"/>
            <a:r>
              <a:rPr lang="en-US" sz="2000" dirty="0"/>
              <a:t>65% female</a:t>
            </a:r>
          </a:p>
          <a:p>
            <a:pPr algn="ctr"/>
            <a:endParaRPr lang="en-US" sz="2000" dirty="0"/>
          </a:p>
          <a:p>
            <a:pPr algn="ctr"/>
            <a:r>
              <a:rPr lang="en-US" sz="2000" dirty="0"/>
              <a:t>64% black</a:t>
            </a:r>
          </a:p>
          <a:p>
            <a:pPr algn="ctr"/>
            <a:endParaRPr lang="en-US" sz="2000" dirty="0"/>
          </a:p>
          <a:p>
            <a:pPr algn="ctr"/>
            <a:r>
              <a:rPr lang="en-US" sz="2000" dirty="0"/>
              <a:t>48% hypertension</a:t>
            </a:r>
          </a:p>
          <a:p>
            <a:pPr algn="ctr"/>
            <a:endParaRPr lang="en-US" sz="2000" dirty="0"/>
          </a:p>
          <a:p>
            <a:pPr algn="ctr"/>
            <a:r>
              <a:rPr lang="en-US" sz="2000" dirty="0"/>
              <a:t>21% diabetes</a:t>
            </a:r>
          </a:p>
          <a:p>
            <a:pPr algn="ctr"/>
            <a:endParaRPr lang="en-US" sz="2000" dirty="0"/>
          </a:p>
          <a:p>
            <a:pPr algn="ctr"/>
            <a:r>
              <a:rPr lang="en-US" sz="2000" dirty="0"/>
              <a:t>BMI 31 kg/m</a:t>
            </a:r>
            <a:r>
              <a:rPr lang="en-US" sz="2000" baseline="30000" dirty="0"/>
              <a:t>2</a:t>
            </a:r>
            <a:r>
              <a:rPr lang="en-US" sz="2000" dirty="0"/>
              <a:t> (median)</a:t>
            </a:r>
          </a:p>
        </p:txBody>
      </p:sp>
    </p:spTree>
    <p:extLst>
      <p:ext uri="{BB962C8B-B14F-4D97-AF65-F5344CB8AC3E}">
        <p14:creationId xmlns:p14="http://schemas.microsoft.com/office/powerpoint/2010/main" val="222470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4433B-1A64-DD47-8259-13F16C6E9560}"/>
              </a:ext>
            </a:extLst>
          </p:cNvPr>
          <p:cNvSpPr>
            <a:spLocks noGrp="1"/>
          </p:cNvSpPr>
          <p:nvPr>
            <p:ph type="title"/>
          </p:nvPr>
        </p:nvSpPr>
        <p:spPr>
          <a:xfrm>
            <a:off x="583984" y="691444"/>
            <a:ext cx="3496121" cy="621243"/>
          </a:xfrm>
        </p:spPr>
        <p:txBody>
          <a:bodyPr>
            <a:noAutofit/>
          </a:bodyPr>
          <a:lstStyle/>
          <a:p>
            <a:r>
              <a:rPr lang="en-US" sz="3400" cap="none" dirty="0">
                <a:ea typeface="Calibri" panose="020F0502020204030204" pitchFamily="34" charset="0"/>
              </a:rPr>
              <a:t>24-hour urine sodium as a measure of </a:t>
            </a:r>
            <a:br>
              <a:rPr lang="en-US" sz="3400" cap="none" dirty="0">
                <a:ea typeface="Calibri" panose="020F0502020204030204" pitchFamily="34" charset="0"/>
              </a:rPr>
            </a:br>
            <a:r>
              <a:rPr lang="en-US" sz="3400" cap="none" dirty="0">
                <a:ea typeface="Calibri" panose="020F0502020204030204" pitchFamily="34" charset="0"/>
              </a:rPr>
              <a:t>dietary intake</a:t>
            </a:r>
            <a:endParaRPr lang="en-US" sz="3400" cap="none" dirty="0"/>
          </a:p>
        </p:txBody>
      </p:sp>
      <p:sp>
        <p:nvSpPr>
          <p:cNvPr id="4" name="Footer Placeholder 3">
            <a:extLst>
              <a:ext uri="{FF2B5EF4-FFF2-40B4-BE49-F238E27FC236}">
                <a16:creationId xmlns:a16="http://schemas.microsoft.com/office/drawing/2014/main" id="{CE6FAF39-B283-6F4B-AF4B-A5C55FAF2AB7}"/>
              </a:ext>
            </a:extLst>
          </p:cNvPr>
          <p:cNvSpPr>
            <a:spLocks noGrp="1"/>
          </p:cNvSpPr>
          <p:nvPr>
            <p:ph type="ftr" sz="quarter" idx="3"/>
          </p:nvPr>
        </p:nvSpPr>
        <p:spPr>
          <a:prstGeom prst="rect">
            <a:avLst/>
          </a:prstGeo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 name="Slide Number Placeholder 4">
            <a:extLst>
              <a:ext uri="{FF2B5EF4-FFF2-40B4-BE49-F238E27FC236}">
                <a16:creationId xmlns:a16="http://schemas.microsoft.com/office/drawing/2014/main" id="{33AF5896-9544-2A4F-BC3F-7C6A85CEF20E}"/>
              </a:ext>
            </a:extLst>
          </p:cNvPr>
          <p:cNvSpPr>
            <a:spLocks noGrp="1"/>
          </p:cNvSpPr>
          <p:nvPr>
            <p:ph type="sldNum" sz="quarter" idx="4"/>
          </p:nvPr>
        </p:nvSpPr>
        <p:spPr>
          <a:prstGeom prst="rect">
            <a:avLst/>
          </a:prstGeo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0E35BBB0-73A1-954D-9854-C6F827AED934}" type="slidenum">
              <a:rPr kumimoji="0" lang="en-US" sz="1067" b="0" i="0" u="none" strike="noStrike" kern="1200" cap="none" spc="0" normalizeH="0" baseline="0" noProof="0">
                <a:ln>
                  <a:noFill/>
                </a:ln>
                <a:solidFill>
                  <a:srgbClr val="FFFFFF"/>
                </a:solidFill>
                <a:effectLst/>
                <a:uLnTx/>
                <a:uFillTx/>
                <a:latin typeface="Arial" panose="020B0604020202020204"/>
                <a:ea typeface="+mn-ea"/>
                <a:cs typeface="+mn-cs"/>
              </a:rPr>
              <a:pPr marL="0" marR="0" lvl="0" indent="0" algn="l" defTabSz="609585" rtl="0" eaLnBrk="1" fontAlgn="auto" latinLnBrk="0" hangingPunct="1">
                <a:lnSpc>
                  <a:spcPct val="100000"/>
                </a:lnSpc>
                <a:spcBef>
                  <a:spcPts val="0"/>
                </a:spcBef>
                <a:spcAft>
                  <a:spcPts val="0"/>
                </a:spcAft>
                <a:buClrTx/>
                <a:buSzTx/>
                <a:buFontTx/>
                <a:buNone/>
                <a:tabLst/>
                <a:defRPr/>
              </a:pPr>
              <a:t>12</a:t>
            </a:fld>
            <a:endParaRPr kumimoji="0" lang="en-US" sz="1067"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Text Placeholder 6">
            <a:extLst>
              <a:ext uri="{FF2B5EF4-FFF2-40B4-BE49-F238E27FC236}">
                <a16:creationId xmlns:a16="http://schemas.microsoft.com/office/drawing/2014/main" id="{4D375E80-C3C0-AB42-931B-BFDE0F49C5EE}"/>
              </a:ext>
            </a:extLst>
          </p:cNvPr>
          <p:cNvSpPr>
            <a:spLocks noGrp="1"/>
          </p:cNvSpPr>
          <p:nvPr>
            <p:ph type="body" sz="quarter" idx="13"/>
          </p:nvPr>
        </p:nvSpPr>
        <p:spPr/>
        <p:txBody>
          <a:bodyPr/>
          <a:lstStyle/>
          <a:p>
            <a:endParaRPr lang="en-US" dirty="0"/>
          </a:p>
        </p:txBody>
      </p:sp>
      <p:sp>
        <p:nvSpPr>
          <p:cNvPr id="20" name="Picture Placeholder 19">
            <a:extLst>
              <a:ext uri="{FF2B5EF4-FFF2-40B4-BE49-F238E27FC236}">
                <a16:creationId xmlns:a16="http://schemas.microsoft.com/office/drawing/2014/main" id="{3E98E94F-B562-AA6F-9B2A-F4774136EF36}"/>
              </a:ext>
            </a:extLst>
          </p:cNvPr>
          <p:cNvSpPr>
            <a:spLocks noGrp="1"/>
          </p:cNvSpPr>
          <p:nvPr>
            <p:ph type="pic" sz="quarter" idx="12"/>
          </p:nvPr>
        </p:nvSpPr>
        <p:spPr/>
        <p:txBody>
          <a:bodyPr/>
          <a:lstStyle/>
          <a:p>
            <a:endParaRPr lang="en-US"/>
          </a:p>
        </p:txBody>
      </p:sp>
      <p:graphicFrame>
        <p:nvGraphicFramePr>
          <p:cNvPr id="6" name="Table 5">
            <a:extLst>
              <a:ext uri="{FF2B5EF4-FFF2-40B4-BE49-F238E27FC236}">
                <a16:creationId xmlns:a16="http://schemas.microsoft.com/office/drawing/2014/main" id="{6752CB45-BA53-50B9-124E-61E647235586}"/>
              </a:ext>
            </a:extLst>
          </p:cNvPr>
          <p:cNvGraphicFramePr>
            <a:graphicFrameLocks noGrp="1"/>
          </p:cNvGraphicFramePr>
          <p:nvPr>
            <p:extLst>
              <p:ext uri="{D42A27DB-BD31-4B8C-83A1-F6EECF244321}">
                <p14:modId xmlns:p14="http://schemas.microsoft.com/office/powerpoint/2010/main" val="3892304323"/>
              </p:ext>
            </p:extLst>
          </p:nvPr>
        </p:nvGraphicFramePr>
        <p:xfrm>
          <a:off x="4267202" y="819631"/>
          <a:ext cx="7340814" cy="4971571"/>
        </p:xfrm>
        <a:graphic>
          <a:graphicData uri="http://schemas.openxmlformats.org/drawingml/2006/table">
            <a:tbl>
              <a:tblPr firstRow="1" firstCol="1" bandRow="1"/>
              <a:tblGrid>
                <a:gridCol w="1939800">
                  <a:extLst>
                    <a:ext uri="{9D8B030D-6E8A-4147-A177-3AD203B41FA5}">
                      <a16:colId xmlns:a16="http://schemas.microsoft.com/office/drawing/2014/main" val="1647817645"/>
                    </a:ext>
                  </a:extLst>
                </a:gridCol>
                <a:gridCol w="1800338">
                  <a:extLst>
                    <a:ext uri="{9D8B030D-6E8A-4147-A177-3AD203B41FA5}">
                      <a16:colId xmlns:a16="http://schemas.microsoft.com/office/drawing/2014/main" val="3508123235"/>
                    </a:ext>
                  </a:extLst>
                </a:gridCol>
                <a:gridCol w="1800338">
                  <a:extLst>
                    <a:ext uri="{9D8B030D-6E8A-4147-A177-3AD203B41FA5}">
                      <a16:colId xmlns:a16="http://schemas.microsoft.com/office/drawing/2014/main" val="4189322490"/>
                    </a:ext>
                  </a:extLst>
                </a:gridCol>
                <a:gridCol w="1800338">
                  <a:extLst>
                    <a:ext uri="{9D8B030D-6E8A-4147-A177-3AD203B41FA5}">
                      <a16:colId xmlns:a16="http://schemas.microsoft.com/office/drawing/2014/main" val="4220675419"/>
                    </a:ext>
                  </a:extLst>
                </a:gridCol>
              </a:tblGrid>
              <a:tr h="885147">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marL="0" marR="0">
                        <a:lnSpc>
                          <a:spcPct val="107000"/>
                        </a:lnSpc>
                        <a:spcBef>
                          <a:spcPts val="0"/>
                        </a:spcBef>
                        <a:spcAft>
                          <a:spcPts val="0"/>
                        </a:spcAft>
                      </a:pPr>
                      <a:r>
                        <a:rPr lang="en-US" sz="1600" dirty="0">
                          <a:solidFill>
                            <a:schemeClr val="tx1"/>
                          </a:solidFill>
                          <a:effectLst/>
                        </a:rPr>
                        <a:t>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 marR="18288" marT="0" marB="0" anchor="ct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marL="0" marR="0" algn="ctr">
                        <a:lnSpc>
                          <a:spcPct val="107000"/>
                        </a:lnSpc>
                        <a:spcBef>
                          <a:spcPts val="0"/>
                        </a:spcBef>
                        <a:spcAft>
                          <a:spcPts val="0"/>
                        </a:spcAft>
                      </a:pPr>
                      <a:r>
                        <a:rPr lang="en-US" sz="1800" dirty="0">
                          <a:solidFill>
                            <a:schemeClr val="tx1"/>
                          </a:solidFill>
                          <a:effectLst/>
                        </a:rPr>
                        <a:t>Usual</a:t>
                      </a:r>
                    </a:p>
                    <a:p>
                      <a:pPr marL="0" marR="0" algn="ctr">
                        <a:lnSpc>
                          <a:spcPct val="107000"/>
                        </a:lnSpc>
                        <a:spcBef>
                          <a:spcPts val="0"/>
                        </a:spcBef>
                        <a:spcAft>
                          <a:spcPts val="0"/>
                        </a:spcAft>
                      </a:pPr>
                      <a:r>
                        <a:rPr lang="en-US" sz="1800" dirty="0">
                          <a:solidFill>
                            <a:schemeClr val="tx1"/>
                          </a:solidFill>
                          <a:effectLst/>
                        </a:rPr>
                        <a:t>Diet</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 marR="18288" marT="0" marB="0" anchor="ct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marL="0" marR="0" algn="ctr">
                        <a:lnSpc>
                          <a:spcPct val="107000"/>
                        </a:lnSpc>
                        <a:spcBef>
                          <a:spcPts val="0"/>
                        </a:spcBef>
                        <a:spcAft>
                          <a:spcPts val="0"/>
                        </a:spcAft>
                      </a:pPr>
                      <a:r>
                        <a:rPr lang="en-US" sz="1800" dirty="0">
                          <a:solidFill>
                            <a:schemeClr val="tx1"/>
                          </a:solidFill>
                          <a:effectLst/>
                        </a:rPr>
                        <a:t>High</a:t>
                      </a:r>
                    </a:p>
                    <a:p>
                      <a:pPr marL="0" marR="0" algn="ctr">
                        <a:lnSpc>
                          <a:spcPct val="107000"/>
                        </a:lnSpc>
                        <a:spcBef>
                          <a:spcPts val="0"/>
                        </a:spcBef>
                        <a:spcAft>
                          <a:spcPts val="0"/>
                        </a:spcAft>
                      </a:pPr>
                      <a:r>
                        <a:rPr lang="en-US" sz="1800" dirty="0">
                          <a:solidFill>
                            <a:schemeClr val="tx1"/>
                          </a:solidFill>
                          <a:effectLst/>
                        </a:rPr>
                        <a:t>Sodium</a:t>
                      </a:r>
                    </a:p>
                    <a:p>
                      <a:pPr marL="0" marR="0" algn="ctr">
                        <a:lnSpc>
                          <a:spcPct val="107000"/>
                        </a:lnSpc>
                        <a:spcBef>
                          <a:spcPts val="0"/>
                        </a:spcBef>
                        <a:spcAft>
                          <a:spcPts val="0"/>
                        </a:spcAft>
                      </a:pPr>
                      <a:r>
                        <a:rPr lang="en-US" sz="1800" dirty="0">
                          <a:solidFill>
                            <a:schemeClr val="tx1"/>
                          </a:solidFill>
                          <a:effectLst/>
                        </a:rPr>
                        <a:t>Diet</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 marR="18288" marT="0" marB="0" anchor="ct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marL="0" marR="0" algn="ctr">
                        <a:lnSpc>
                          <a:spcPct val="107000"/>
                        </a:lnSpc>
                        <a:spcBef>
                          <a:spcPts val="0"/>
                        </a:spcBef>
                        <a:spcAft>
                          <a:spcPts val="0"/>
                        </a:spcAft>
                      </a:pPr>
                      <a:r>
                        <a:rPr lang="en-US" sz="1800" dirty="0">
                          <a:solidFill>
                            <a:schemeClr val="tx1"/>
                          </a:solidFill>
                          <a:effectLst/>
                        </a:rPr>
                        <a:t>Low</a:t>
                      </a:r>
                    </a:p>
                    <a:p>
                      <a:pPr marL="0" marR="0" algn="ctr">
                        <a:lnSpc>
                          <a:spcPct val="107000"/>
                        </a:lnSpc>
                        <a:spcBef>
                          <a:spcPts val="0"/>
                        </a:spcBef>
                        <a:spcAft>
                          <a:spcPts val="0"/>
                        </a:spcAft>
                      </a:pPr>
                      <a:r>
                        <a:rPr lang="en-US" sz="1800" dirty="0">
                          <a:solidFill>
                            <a:schemeClr val="tx1"/>
                          </a:solidFill>
                          <a:effectLst/>
                        </a:rPr>
                        <a:t>Sodium </a:t>
                      </a:r>
                    </a:p>
                    <a:p>
                      <a:pPr marL="0" marR="0" algn="ctr">
                        <a:lnSpc>
                          <a:spcPct val="107000"/>
                        </a:lnSpc>
                        <a:spcBef>
                          <a:spcPts val="0"/>
                        </a:spcBef>
                        <a:spcAft>
                          <a:spcPts val="0"/>
                        </a:spcAft>
                      </a:pPr>
                      <a:r>
                        <a:rPr lang="en-US" sz="1800" dirty="0">
                          <a:solidFill>
                            <a:schemeClr val="tx1"/>
                          </a:solidFill>
                          <a:effectLst/>
                        </a:rPr>
                        <a:t>Diet </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 marR="18288" marT="0" marB="0" anchor="ct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2493210"/>
                  </a:ext>
                </a:extLst>
              </a:tr>
              <a:tr h="286196">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marL="0" marR="0">
                        <a:lnSpc>
                          <a:spcPct val="107000"/>
                        </a:lnSpc>
                        <a:spcBef>
                          <a:spcPts val="0"/>
                        </a:spcBef>
                        <a:spcAft>
                          <a:spcPts val="0"/>
                        </a:spcAft>
                      </a:pPr>
                      <a:r>
                        <a:rPr lang="en-US" sz="1600" dirty="0">
                          <a:solidFill>
                            <a:schemeClr val="tx1"/>
                          </a:solidFill>
                          <a:effectLst/>
                        </a:rPr>
                        <a:t>Not on anti-HTN</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 marR="18288" marT="0" marB="0" anchor="ct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7E6E6"/>
                    </a:solid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algn="ctr">
                        <a:lnSpc>
                          <a:spcPct val="107000"/>
                        </a:lnSpc>
                        <a:spcBef>
                          <a:spcPts val="0"/>
                        </a:spcBef>
                        <a:spcAft>
                          <a:spcPts val="0"/>
                        </a:spcAft>
                      </a:pPr>
                      <a:r>
                        <a:rPr lang="en-US" sz="1600" dirty="0">
                          <a:solidFill>
                            <a:schemeClr val="tx1"/>
                          </a:solidFill>
                          <a:effectLst/>
                        </a:rPr>
                        <a:t>N = 91</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 marR="18288" marT="0" marB="0" anchor="ct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7E6E6"/>
                    </a:solid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algn="ctr">
                        <a:lnSpc>
                          <a:spcPct val="107000"/>
                        </a:lnSpc>
                        <a:spcBef>
                          <a:spcPts val="0"/>
                        </a:spcBef>
                        <a:spcAft>
                          <a:spcPts val="0"/>
                        </a:spcAft>
                      </a:pPr>
                      <a:r>
                        <a:rPr lang="en-US" sz="1600" dirty="0">
                          <a:solidFill>
                            <a:schemeClr val="tx1"/>
                          </a:solidFill>
                          <a:effectLst/>
                        </a:rPr>
                        <a:t>N = 89</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 marR="18288" marT="0" marB="0" anchor="ct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7E6E6"/>
                    </a:solid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algn="ctr">
                        <a:lnSpc>
                          <a:spcPct val="107000"/>
                        </a:lnSpc>
                        <a:spcBef>
                          <a:spcPts val="0"/>
                        </a:spcBef>
                        <a:spcAft>
                          <a:spcPts val="0"/>
                        </a:spcAft>
                      </a:pPr>
                      <a:r>
                        <a:rPr lang="en-US" sz="1600" dirty="0">
                          <a:solidFill>
                            <a:schemeClr val="tx1"/>
                          </a:solidFill>
                          <a:effectLst/>
                        </a:rPr>
                        <a:t>N = 86</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 marR="18288" marT="0" marB="0" anchor="ctr">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2872826075"/>
                  </a:ext>
                </a:extLst>
              </a:tr>
              <a:tr h="585672">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marL="0" marR="0" algn="r">
                        <a:lnSpc>
                          <a:spcPct val="107000"/>
                        </a:lnSpc>
                        <a:spcBef>
                          <a:spcPts val="0"/>
                        </a:spcBef>
                        <a:spcAft>
                          <a:spcPts val="0"/>
                        </a:spcAft>
                      </a:pPr>
                      <a:r>
                        <a:rPr lang="en-US" sz="1600" dirty="0">
                          <a:solidFill>
                            <a:schemeClr val="tx1"/>
                          </a:solidFill>
                          <a:effectLst/>
                        </a:rPr>
                        <a:t>Sodium, g</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 marR="1828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20000"/>
                        <a:lumOff val="80000"/>
                      </a:srgbClr>
                    </a:solid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algn="ctr">
                        <a:lnSpc>
                          <a:spcPct val="107000"/>
                        </a:lnSpc>
                        <a:spcBef>
                          <a:spcPts val="0"/>
                        </a:spcBef>
                        <a:spcAft>
                          <a:spcPts val="0"/>
                        </a:spcAft>
                      </a:pPr>
                      <a:r>
                        <a:rPr lang="en-US" sz="1600" dirty="0">
                          <a:solidFill>
                            <a:schemeClr val="tx1"/>
                          </a:solidFill>
                          <a:effectLst/>
                        </a:rPr>
                        <a:t>4.45</a:t>
                      </a:r>
                    </a:p>
                    <a:p>
                      <a:pPr marL="0" marR="0" algn="ctr">
                        <a:lnSpc>
                          <a:spcPct val="107000"/>
                        </a:lnSpc>
                        <a:spcBef>
                          <a:spcPts val="0"/>
                        </a:spcBef>
                        <a:spcAft>
                          <a:spcPts val="0"/>
                        </a:spcAft>
                      </a:pPr>
                      <a:r>
                        <a:rPr lang="en-US" sz="1600" dirty="0">
                          <a:solidFill>
                            <a:schemeClr val="tx1"/>
                          </a:solidFill>
                          <a:effectLst/>
                        </a:rPr>
                        <a:t>(2.57, 6.93)</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 marR="1828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20000"/>
                        <a:lumOff val="80000"/>
                      </a:srgbClr>
                    </a:solid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algn="ctr">
                        <a:lnSpc>
                          <a:spcPct val="107000"/>
                        </a:lnSpc>
                        <a:spcBef>
                          <a:spcPts val="0"/>
                        </a:spcBef>
                        <a:spcAft>
                          <a:spcPts val="0"/>
                        </a:spcAft>
                      </a:pPr>
                      <a:r>
                        <a:rPr lang="en-US" sz="1600" dirty="0">
                          <a:solidFill>
                            <a:schemeClr val="tx1"/>
                          </a:solidFill>
                          <a:effectLst/>
                        </a:rPr>
                        <a:t>5.00</a:t>
                      </a:r>
                    </a:p>
                    <a:p>
                      <a:pPr marL="0" marR="0" algn="ctr">
                        <a:lnSpc>
                          <a:spcPct val="107000"/>
                        </a:lnSpc>
                        <a:spcBef>
                          <a:spcPts val="0"/>
                        </a:spcBef>
                        <a:spcAft>
                          <a:spcPts val="0"/>
                        </a:spcAft>
                      </a:pPr>
                      <a:r>
                        <a:rPr lang="en-US" sz="1600" dirty="0">
                          <a:solidFill>
                            <a:schemeClr val="tx1"/>
                          </a:solidFill>
                          <a:effectLst/>
                        </a:rPr>
                        <a:t>(3.29, 7.56)</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 marR="1828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20000"/>
                        <a:lumOff val="80000"/>
                      </a:srgbClr>
                    </a:solid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algn="ctr">
                        <a:lnSpc>
                          <a:spcPct val="107000"/>
                        </a:lnSpc>
                        <a:spcBef>
                          <a:spcPts val="0"/>
                        </a:spcBef>
                        <a:spcAft>
                          <a:spcPts val="0"/>
                        </a:spcAft>
                      </a:pPr>
                      <a:r>
                        <a:rPr lang="en-US" sz="1600" dirty="0">
                          <a:solidFill>
                            <a:schemeClr val="tx1"/>
                          </a:solidFill>
                          <a:effectLst/>
                        </a:rPr>
                        <a:t>1.27</a:t>
                      </a:r>
                    </a:p>
                    <a:p>
                      <a:pPr marL="0" marR="0" algn="ctr">
                        <a:lnSpc>
                          <a:spcPct val="107000"/>
                        </a:lnSpc>
                        <a:spcBef>
                          <a:spcPts val="0"/>
                        </a:spcBef>
                        <a:spcAft>
                          <a:spcPts val="0"/>
                        </a:spcAft>
                      </a:pPr>
                      <a:r>
                        <a:rPr lang="en-US" sz="1600" dirty="0">
                          <a:solidFill>
                            <a:schemeClr val="tx1"/>
                          </a:solidFill>
                          <a:effectLst/>
                        </a:rPr>
                        <a:t>(0.54, 3.82)</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 marR="1828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20000"/>
                        <a:lumOff val="80000"/>
                      </a:srgbClr>
                    </a:solidFill>
                  </a:tcPr>
                </a:tc>
                <a:extLst>
                  <a:ext uri="{0D108BD9-81ED-4DB2-BD59-A6C34878D82A}">
                    <a16:rowId xmlns:a16="http://schemas.microsoft.com/office/drawing/2014/main" val="2600039828"/>
                  </a:ext>
                </a:extLst>
              </a:tr>
              <a:tr h="585672">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marL="0" marR="0" algn="r">
                        <a:lnSpc>
                          <a:spcPct val="107000"/>
                        </a:lnSpc>
                        <a:spcBef>
                          <a:spcPts val="0"/>
                        </a:spcBef>
                        <a:spcAft>
                          <a:spcPts val="0"/>
                        </a:spcAft>
                      </a:pPr>
                      <a:r>
                        <a:rPr lang="en-US" sz="1600" dirty="0">
                          <a:solidFill>
                            <a:schemeClr val="tx1"/>
                          </a:solidFill>
                          <a:effectLst/>
                        </a:rPr>
                        <a:t>Potassium, g</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 marR="1828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algn="ctr">
                        <a:lnSpc>
                          <a:spcPct val="107000"/>
                        </a:lnSpc>
                        <a:spcBef>
                          <a:spcPts val="0"/>
                        </a:spcBef>
                        <a:spcAft>
                          <a:spcPts val="0"/>
                        </a:spcAft>
                      </a:pPr>
                      <a:r>
                        <a:rPr lang="en-US" sz="1600" dirty="0">
                          <a:solidFill>
                            <a:schemeClr val="tx1"/>
                          </a:solidFill>
                          <a:effectLst/>
                        </a:rPr>
                        <a:t>1.51</a:t>
                      </a:r>
                    </a:p>
                    <a:p>
                      <a:pPr marL="0" marR="0" algn="ctr">
                        <a:lnSpc>
                          <a:spcPct val="107000"/>
                        </a:lnSpc>
                        <a:spcBef>
                          <a:spcPts val="0"/>
                        </a:spcBef>
                        <a:spcAft>
                          <a:spcPts val="0"/>
                        </a:spcAft>
                      </a:pPr>
                      <a:r>
                        <a:rPr lang="en-US" sz="1600" dirty="0">
                          <a:solidFill>
                            <a:schemeClr val="tx1"/>
                          </a:solidFill>
                          <a:effectLst/>
                        </a:rPr>
                        <a:t>(1.20, 2.37)</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 marR="1828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algn="ctr">
                        <a:lnSpc>
                          <a:spcPct val="107000"/>
                        </a:lnSpc>
                        <a:spcBef>
                          <a:spcPts val="0"/>
                        </a:spcBef>
                        <a:spcAft>
                          <a:spcPts val="0"/>
                        </a:spcAft>
                      </a:pPr>
                      <a:r>
                        <a:rPr lang="en-US" sz="1600">
                          <a:solidFill>
                            <a:schemeClr val="tx1"/>
                          </a:solidFill>
                          <a:effectLst/>
                        </a:rPr>
                        <a:t>1.72</a:t>
                      </a:r>
                    </a:p>
                    <a:p>
                      <a:pPr marL="0" marR="0" algn="ctr">
                        <a:lnSpc>
                          <a:spcPct val="107000"/>
                        </a:lnSpc>
                        <a:spcBef>
                          <a:spcPts val="0"/>
                        </a:spcBef>
                        <a:spcAft>
                          <a:spcPts val="0"/>
                        </a:spcAft>
                      </a:pPr>
                      <a:r>
                        <a:rPr lang="en-US" sz="1600">
                          <a:solidFill>
                            <a:schemeClr val="tx1"/>
                          </a:solidFill>
                          <a:effectLst/>
                        </a:rPr>
                        <a:t>(1.20, 2.23)</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 marR="1828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algn="ctr">
                        <a:lnSpc>
                          <a:spcPct val="107000"/>
                        </a:lnSpc>
                        <a:spcBef>
                          <a:spcPts val="0"/>
                        </a:spcBef>
                        <a:spcAft>
                          <a:spcPts val="0"/>
                        </a:spcAft>
                      </a:pPr>
                      <a:r>
                        <a:rPr lang="en-US" sz="1600">
                          <a:solidFill>
                            <a:schemeClr val="tx1"/>
                          </a:solidFill>
                          <a:effectLst/>
                        </a:rPr>
                        <a:t>1.89</a:t>
                      </a:r>
                    </a:p>
                    <a:p>
                      <a:pPr marL="0" marR="0" algn="ctr">
                        <a:lnSpc>
                          <a:spcPct val="107000"/>
                        </a:lnSpc>
                        <a:spcBef>
                          <a:spcPts val="0"/>
                        </a:spcBef>
                        <a:spcAft>
                          <a:spcPts val="0"/>
                        </a:spcAft>
                      </a:pPr>
                      <a:r>
                        <a:rPr lang="en-US" sz="1600">
                          <a:solidFill>
                            <a:schemeClr val="tx1"/>
                          </a:solidFill>
                          <a:effectLst/>
                        </a:rPr>
                        <a:t>(1.23, 2.38)</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 marR="1828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100388095"/>
                  </a:ext>
                </a:extLst>
              </a:tr>
              <a:tr h="286196">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marL="0" marR="0">
                        <a:lnSpc>
                          <a:spcPct val="107000"/>
                        </a:lnSpc>
                        <a:spcBef>
                          <a:spcPts val="0"/>
                        </a:spcBef>
                        <a:spcAft>
                          <a:spcPts val="0"/>
                        </a:spcAft>
                      </a:pPr>
                      <a:r>
                        <a:rPr lang="en-US" sz="1600" dirty="0">
                          <a:solidFill>
                            <a:schemeClr val="tx1"/>
                          </a:solidFill>
                          <a:effectLst/>
                        </a:rPr>
                        <a:t>Overall</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 marR="1828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solid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algn="ctr">
                        <a:lnSpc>
                          <a:spcPct val="107000"/>
                        </a:lnSpc>
                        <a:spcBef>
                          <a:spcPts val="0"/>
                        </a:spcBef>
                        <a:spcAft>
                          <a:spcPts val="0"/>
                        </a:spcAft>
                      </a:pPr>
                      <a:r>
                        <a:rPr lang="en-US" sz="1600" dirty="0">
                          <a:solidFill>
                            <a:schemeClr val="tx1"/>
                          </a:solidFill>
                          <a:effectLst/>
                        </a:rPr>
                        <a:t>N = 176</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 marR="1828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solid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algn="ctr">
                        <a:lnSpc>
                          <a:spcPct val="107000"/>
                        </a:lnSpc>
                        <a:spcBef>
                          <a:spcPts val="0"/>
                        </a:spcBef>
                        <a:spcAft>
                          <a:spcPts val="0"/>
                        </a:spcAft>
                      </a:pPr>
                      <a:r>
                        <a:rPr lang="en-US" sz="1600" dirty="0">
                          <a:solidFill>
                            <a:schemeClr val="tx1"/>
                          </a:solidFill>
                          <a:effectLst/>
                        </a:rPr>
                        <a:t>N = 174</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 marR="1828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solid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algn="ctr">
                        <a:lnSpc>
                          <a:spcPct val="107000"/>
                        </a:lnSpc>
                        <a:spcBef>
                          <a:spcPts val="0"/>
                        </a:spcBef>
                        <a:spcAft>
                          <a:spcPts val="0"/>
                        </a:spcAft>
                      </a:pPr>
                      <a:r>
                        <a:rPr lang="en-US" sz="1600" dirty="0">
                          <a:solidFill>
                            <a:schemeClr val="tx1"/>
                          </a:solidFill>
                          <a:effectLst/>
                        </a:rPr>
                        <a:t>N = 170</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 marR="1828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2177841388"/>
                  </a:ext>
                </a:extLst>
              </a:tr>
              <a:tr h="585672">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marL="0" marR="0" algn="r">
                        <a:lnSpc>
                          <a:spcPct val="107000"/>
                        </a:lnSpc>
                        <a:spcBef>
                          <a:spcPts val="0"/>
                        </a:spcBef>
                        <a:spcAft>
                          <a:spcPts val="0"/>
                        </a:spcAft>
                      </a:pPr>
                      <a:r>
                        <a:rPr lang="en-US" sz="1600" dirty="0">
                          <a:solidFill>
                            <a:schemeClr val="tx1"/>
                          </a:solidFill>
                          <a:effectLst/>
                        </a:rPr>
                        <a:t>Sodium, g</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 marR="1828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algn="ctr">
                        <a:lnSpc>
                          <a:spcPct val="107000"/>
                        </a:lnSpc>
                        <a:spcBef>
                          <a:spcPts val="0"/>
                        </a:spcBef>
                        <a:spcAft>
                          <a:spcPts val="0"/>
                        </a:spcAft>
                      </a:pPr>
                      <a:r>
                        <a:rPr lang="en-US" sz="1600" dirty="0">
                          <a:solidFill>
                            <a:schemeClr val="tx1"/>
                          </a:solidFill>
                          <a:effectLst/>
                        </a:rPr>
                        <a:t>4.62</a:t>
                      </a:r>
                    </a:p>
                    <a:p>
                      <a:pPr marL="0" marR="0" algn="ctr">
                        <a:lnSpc>
                          <a:spcPct val="107000"/>
                        </a:lnSpc>
                        <a:spcBef>
                          <a:spcPts val="0"/>
                        </a:spcBef>
                        <a:spcAft>
                          <a:spcPts val="0"/>
                        </a:spcAft>
                      </a:pPr>
                      <a:r>
                        <a:rPr lang="en-US" sz="1600" dirty="0">
                          <a:solidFill>
                            <a:schemeClr val="tx1"/>
                          </a:solidFill>
                          <a:effectLst/>
                        </a:rPr>
                        <a:t>(2.89, 6.02)</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 marR="1828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algn="ctr">
                        <a:lnSpc>
                          <a:spcPct val="107000"/>
                        </a:lnSpc>
                        <a:spcBef>
                          <a:spcPts val="0"/>
                        </a:spcBef>
                        <a:spcAft>
                          <a:spcPts val="0"/>
                        </a:spcAft>
                      </a:pPr>
                      <a:r>
                        <a:rPr lang="en-US" sz="1600" dirty="0">
                          <a:solidFill>
                            <a:schemeClr val="tx1"/>
                          </a:solidFill>
                          <a:effectLst/>
                        </a:rPr>
                        <a:t>5.48</a:t>
                      </a:r>
                    </a:p>
                    <a:p>
                      <a:pPr marL="0" marR="0" algn="ctr">
                        <a:lnSpc>
                          <a:spcPct val="107000"/>
                        </a:lnSpc>
                        <a:spcBef>
                          <a:spcPts val="0"/>
                        </a:spcBef>
                        <a:spcAft>
                          <a:spcPts val="0"/>
                        </a:spcAft>
                      </a:pPr>
                      <a:r>
                        <a:rPr lang="en-US" sz="1600" dirty="0">
                          <a:solidFill>
                            <a:schemeClr val="tx1"/>
                          </a:solidFill>
                          <a:effectLst/>
                        </a:rPr>
                        <a:t>(3.65, 7.67)</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 marR="1828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algn="ctr">
                        <a:lnSpc>
                          <a:spcPct val="107000"/>
                        </a:lnSpc>
                        <a:spcBef>
                          <a:spcPts val="0"/>
                        </a:spcBef>
                        <a:spcAft>
                          <a:spcPts val="0"/>
                        </a:spcAft>
                      </a:pPr>
                      <a:r>
                        <a:rPr lang="en-US" sz="1600" dirty="0">
                          <a:solidFill>
                            <a:schemeClr val="tx1"/>
                          </a:solidFill>
                          <a:effectLst/>
                        </a:rPr>
                        <a:t>1.70</a:t>
                      </a:r>
                    </a:p>
                    <a:p>
                      <a:pPr marL="0" marR="0" algn="ctr">
                        <a:lnSpc>
                          <a:spcPct val="107000"/>
                        </a:lnSpc>
                        <a:spcBef>
                          <a:spcPts val="0"/>
                        </a:spcBef>
                        <a:spcAft>
                          <a:spcPts val="0"/>
                        </a:spcAft>
                      </a:pPr>
                      <a:r>
                        <a:rPr lang="en-US" sz="1600" dirty="0">
                          <a:solidFill>
                            <a:schemeClr val="tx1"/>
                          </a:solidFill>
                          <a:effectLst/>
                        </a:rPr>
                        <a:t>(0.71, 3.46)</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 marR="1828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837582937"/>
                  </a:ext>
                </a:extLst>
              </a:tr>
              <a:tr h="585672">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marL="0" marR="0" algn="r">
                        <a:lnSpc>
                          <a:spcPct val="107000"/>
                        </a:lnSpc>
                        <a:spcBef>
                          <a:spcPts val="0"/>
                        </a:spcBef>
                        <a:spcAft>
                          <a:spcPts val="0"/>
                        </a:spcAft>
                      </a:pPr>
                      <a:r>
                        <a:rPr lang="en-US" sz="1600" dirty="0">
                          <a:solidFill>
                            <a:schemeClr val="tx1"/>
                          </a:solidFill>
                          <a:effectLst/>
                        </a:rPr>
                        <a:t>Potassium, g</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 marR="1828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algn="ctr">
                        <a:lnSpc>
                          <a:spcPct val="107000"/>
                        </a:lnSpc>
                        <a:spcBef>
                          <a:spcPts val="0"/>
                        </a:spcBef>
                        <a:spcAft>
                          <a:spcPts val="0"/>
                        </a:spcAft>
                      </a:pPr>
                      <a:r>
                        <a:rPr lang="en-US" sz="1600" dirty="0">
                          <a:solidFill>
                            <a:schemeClr val="tx1"/>
                          </a:solidFill>
                          <a:effectLst/>
                        </a:rPr>
                        <a:t>1.51</a:t>
                      </a:r>
                    </a:p>
                    <a:p>
                      <a:pPr marL="0" marR="0" algn="ctr">
                        <a:lnSpc>
                          <a:spcPct val="107000"/>
                        </a:lnSpc>
                        <a:spcBef>
                          <a:spcPts val="0"/>
                        </a:spcBef>
                        <a:spcAft>
                          <a:spcPts val="0"/>
                        </a:spcAft>
                      </a:pPr>
                      <a:r>
                        <a:rPr lang="en-US" sz="1600" dirty="0">
                          <a:solidFill>
                            <a:schemeClr val="tx1"/>
                          </a:solidFill>
                          <a:effectLst/>
                        </a:rPr>
                        <a:t>(1.12, 2.24)</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 marR="1828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algn="ctr">
                        <a:lnSpc>
                          <a:spcPct val="107000"/>
                        </a:lnSpc>
                        <a:spcBef>
                          <a:spcPts val="0"/>
                        </a:spcBef>
                        <a:spcAft>
                          <a:spcPts val="0"/>
                        </a:spcAft>
                      </a:pPr>
                      <a:r>
                        <a:rPr lang="en-US" sz="1600" dirty="0">
                          <a:solidFill>
                            <a:schemeClr val="tx1"/>
                          </a:solidFill>
                          <a:effectLst/>
                        </a:rPr>
                        <a:t>1.66</a:t>
                      </a:r>
                    </a:p>
                    <a:p>
                      <a:pPr marL="0" marR="0" algn="ctr">
                        <a:lnSpc>
                          <a:spcPct val="107000"/>
                        </a:lnSpc>
                        <a:spcBef>
                          <a:spcPts val="0"/>
                        </a:spcBef>
                        <a:spcAft>
                          <a:spcPts val="0"/>
                        </a:spcAft>
                      </a:pPr>
                      <a:r>
                        <a:rPr lang="en-US" sz="1600" dirty="0">
                          <a:solidFill>
                            <a:schemeClr val="tx1"/>
                          </a:solidFill>
                          <a:effectLst/>
                        </a:rPr>
                        <a:t>(1.11, 2.23)</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 marR="1828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algn="ctr">
                        <a:lnSpc>
                          <a:spcPct val="107000"/>
                        </a:lnSpc>
                        <a:spcBef>
                          <a:spcPts val="0"/>
                        </a:spcBef>
                        <a:spcAft>
                          <a:spcPts val="0"/>
                        </a:spcAft>
                      </a:pPr>
                      <a:r>
                        <a:rPr lang="en-US" sz="1600">
                          <a:solidFill>
                            <a:schemeClr val="tx1"/>
                          </a:solidFill>
                          <a:effectLst/>
                        </a:rPr>
                        <a:t>1.73</a:t>
                      </a:r>
                    </a:p>
                    <a:p>
                      <a:pPr marL="0" marR="0" algn="ctr">
                        <a:lnSpc>
                          <a:spcPct val="107000"/>
                        </a:lnSpc>
                        <a:spcBef>
                          <a:spcPts val="0"/>
                        </a:spcBef>
                        <a:spcAft>
                          <a:spcPts val="0"/>
                        </a:spcAft>
                      </a:pPr>
                      <a:r>
                        <a:rPr lang="en-US" sz="1600">
                          <a:solidFill>
                            <a:schemeClr val="tx1"/>
                          </a:solidFill>
                          <a:effectLst/>
                        </a:rPr>
                        <a:t>(1.23, 2.34)</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 marR="1828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4105437515"/>
                  </a:ext>
                </a:extLst>
              </a:tr>
              <a:tr h="585672">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marL="0" marR="0" algn="r">
                        <a:lnSpc>
                          <a:spcPct val="107000"/>
                        </a:lnSpc>
                        <a:spcBef>
                          <a:spcPts val="0"/>
                        </a:spcBef>
                        <a:spcAft>
                          <a:spcPts val="0"/>
                        </a:spcAft>
                      </a:pPr>
                      <a:r>
                        <a:rPr lang="en-US" sz="1600">
                          <a:solidFill>
                            <a:schemeClr val="tx1"/>
                          </a:solidFill>
                          <a:effectLst/>
                        </a:rPr>
                        <a:t>Creatinine, g</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 marR="1828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algn="ctr">
                        <a:lnSpc>
                          <a:spcPct val="107000"/>
                        </a:lnSpc>
                        <a:spcBef>
                          <a:spcPts val="0"/>
                        </a:spcBef>
                        <a:spcAft>
                          <a:spcPts val="0"/>
                        </a:spcAft>
                      </a:pPr>
                      <a:r>
                        <a:rPr lang="en-US" sz="1600" dirty="0">
                          <a:solidFill>
                            <a:schemeClr val="tx1"/>
                          </a:solidFill>
                          <a:effectLst/>
                        </a:rPr>
                        <a:t>1.13</a:t>
                      </a:r>
                    </a:p>
                    <a:p>
                      <a:pPr marL="0" marR="0" algn="ctr">
                        <a:lnSpc>
                          <a:spcPct val="107000"/>
                        </a:lnSpc>
                        <a:spcBef>
                          <a:spcPts val="0"/>
                        </a:spcBef>
                        <a:spcAft>
                          <a:spcPts val="0"/>
                        </a:spcAft>
                      </a:pPr>
                      <a:r>
                        <a:rPr lang="en-US" sz="1600" dirty="0">
                          <a:solidFill>
                            <a:schemeClr val="tx1"/>
                          </a:solidFill>
                          <a:effectLst/>
                        </a:rPr>
                        <a:t>(0.80, 1.49)</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 marR="1828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algn="ctr">
                        <a:lnSpc>
                          <a:spcPct val="107000"/>
                        </a:lnSpc>
                        <a:spcBef>
                          <a:spcPts val="0"/>
                        </a:spcBef>
                        <a:spcAft>
                          <a:spcPts val="0"/>
                        </a:spcAft>
                      </a:pPr>
                      <a:r>
                        <a:rPr lang="en-US" sz="1600" dirty="0">
                          <a:solidFill>
                            <a:schemeClr val="tx1"/>
                          </a:solidFill>
                          <a:effectLst/>
                        </a:rPr>
                        <a:t>1.02</a:t>
                      </a:r>
                    </a:p>
                    <a:p>
                      <a:pPr marL="0" marR="0" algn="ctr">
                        <a:lnSpc>
                          <a:spcPct val="107000"/>
                        </a:lnSpc>
                        <a:spcBef>
                          <a:spcPts val="0"/>
                        </a:spcBef>
                        <a:spcAft>
                          <a:spcPts val="0"/>
                        </a:spcAft>
                      </a:pPr>
                      <a:r>
                        <a:rPr lang="en-US" sz="1600" dirty="0">
                          <a:solidFill>
                            <a:schemeClr val="tx1"/>
                          </a:solidFill>
                          <a:effectLst/>
                        </a:rPr>
                        <a:t>(0.68, 1.42)</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 marR="1828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algn="ctr">
                        <a:lnSpc>
                          <a:spcPct val="107000"/>
                        </a:lnSpc>
                        <a:spcBef>
                          <a:spcPts val="0"/>
                        </a:spcBef>
                        <a:spcAft>
                          <a:spcPts val="0"/>
                        </a:spcAft>
                      </a:pPr>
                      <a:r>
                        <a:rPr lang="en-US" sz="1600" dirty="0">
                          <a:solidFill>
                            <a:schemeClr val="tx1"/>
                          </a:solidFill>
                          <a:effectLst/>
                        </a:rPr>
                        <a:t>0.96</a:t>
                      </a:r>
                    </a:p>
                    <a:p>
                      <a:pPr marL="0" marR="0" algn="ctr">
                        <a:lnSpc>
                          <a:spcPct val="107000"/>
                        </a:lnSpc>
                        <a:spcBef>
                          <a:spcPts val="0"/>
                        </a:spcBef>
                        <a:spcAft>
                          <a:spcPts val="0"/>
                        </a:spcAft>
                      </a:pPr>
                      <a:r>
                        <a:rPr lang="en-US" sz="1600" dirty="0">
                          <a:solidFill>
                            <a:schemeClr val="tx1"/>
                          </a:solidFill>
                          <a:effectLst/>
                        </a:rPr>
                        <a:t>(0.60, 1.44)</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 marR="18288"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3207979854"/>
                  </a:ext>
                </a:extLst>
              </a:tr>
              <a:tr h="585672">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marL="0" marR="0" algn="r">
                        <a:lnSpc>
                          <a:spcPct val="107000"/>
                        </a:lnSpc>
                        <a:spcBef>
                          <a:spcPts val="0"/>
                        </a:spcBef>
                        <a:spcAft>
                          <a:spcPts val="0"/>
                        </a:spcAft>
                      </a:pPr>
                      <a:r>
                        <a:rPr lang="en-US" sz="1600" dirty="0">
                          <a:solidFill>
                            <a:schemeClr val="tx1"/>
                          </a:solidFill>
                          <a:effectLst/>
                        </a:rPr>
                        <a:t>Volume, L</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 marR="18288"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algn="ctr">
                        <a:lnSpc>
                          <a:spcPct val="107000"/>
                        </a:lnSpc>
                        <a:spcBef>
                          <a:spcPts val="0"/>
                        </a:spcBef>
                        <a:spcAft>
                          <a:spcPts val="0"/>
                        </a:spcAft>
                      </a:pPr>
                      <a:r>
                        <a:rPr lang="en-US" sz="1600" dirty="0">
                          <a:solidFill>
                            <a:schemeClr val="tx1"/>
                          </a:solidFill>
                          <a:effectLst/>
                        </a:rPr>
                        <a:t>1.53</a:t>
                      </a:r>
                    </a:p>
                    <a:p>
                      <a:pPr marL="0" marR="0" algn="ctr">
                        <a:lnSpc>
                          <a:spcPct val="107000"/>
                        </a:lnSpc>
                        <a:spcBef>
                          <a:spcPts val="0"/>
                        </a:spcBef>
                        <a:spcAft>
                          <a:spcPts val="0"/>
                        </a:spcAft>
                      </a:pPr>
                      <a:r>
                        <a:rPr lang="en-US" sz="1600" dirty="0">
                          <a:solidFill>
                            <a:schemeClr val="tx1"/>
                          </a:solidFill>
                          <a:effectLst/>
                        </a:rPr>
                        <a:t>(1.03, 2.17)</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 marR="18288"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algn="ctr">
                        <a:lnSpc>
                          <a:spcPct val="107000"/>
                        </a:lnSpc>
                        <a:spcBef>
                          <a:spcPts val="0"/>
                        </a:spcBef>
                        <a:spcAft>
                          <a:spcPts val="0"/>
                        </a:spcAft>
                      </a:pPr>
                      <a:r>
                        <a:rPr lang="en-US" sz="1600" dirty="0">
                          <a:solidFill>
                            <a:schemeClr val="tx1"/>
                          </a:solidFill>
                          <a:effectLst/>
                        </a:rPr>
                        <a:t>1.66</a:t>
                      </a:r>
                      <a:br>
                        <a:rPr lang="en-US" sz="1600" dirty="0">
                          <a:solidFill>
                            <a:schemeClr val="tx1"/>
                          </a:solidFill>
                          <a:effectLst/>
                        </a:rPr>
                      </a:br>
                      <a:r>
                        <a:rPr lang="en-US" sz="1600" dirty="0">
                          <a:solidFill>
                            <a:schemeClr val="tx1"/>
                          </a:solidFill>
                          <a:effectLst/>
                        </a:rPr>
                        <a:t>(1.20, 2.36)</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 marR="18288"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marL="0" marR="0" algn="ctr">
                        <a:lnSpc>
                          <a:spcPct val="107000"/>
                        </a:lnSpc>
                        <a:spcBef>
                          <a:spcPts val="0"/>
                        </a:spcBef>
                        <a:spcAft>
                          <a:spcPts val="0"/>
                        </a:spcAft>
                      </a:pPr>
                      <a:r>
                        <a:rPr lang="en-US" sz="1600" dirty="0">
                          <a:solidFill>
                            <a:schemeClr val="tx1"/>
                          </a:solidFill>
                          <a:effectLst/>
                        </a:rPr>
                        <a:t>1.76</a:t>
                      </a:r>
                    </a:p>
                    <a:p>
                      <a:pPr marL="0" marR="0" algn="ctr">
                        <a:lnSpc>
                          <a:spcPct val="107000"/>
                        </a:lnSpc>
                        <a:spcBef>
                          <a:spcPts val="0"/>
                        </a:spcBef>
                        <a:spcAft>
                          <a:spcPts val="0"/>
                        </a:spcAft>
                      </a:pPr>
                      <a:r>
                        <a:rPr lang="en-US" sz="1600" dirty="0">
                          <a:solidFill>
                            <a:schemeClr val="tx1"/>
                          </a:solidFill>
                          <a:effectLst/>
                        </a:rPr>
                        <a:t>(1.23, 2.31)</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288" marR="18288"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7021184"/>
                  </a:ext>
                </a:extLst>
              </a:tr>
            </a:tbl>
          </a:graphicData>
        </a:graphic>
      </p:graphicFrame>
      <p:sp>
        <p:nvSpPr>
          <p:cNvPr id="8" name="TextBox 7">
            <a:extLst>
              <a:ext uri="{FF2B5EF4-FFF2-40B4-BE49-F238E27FC236}">
                <a16:creationId xmlns:a16="http://schemas.microsoft.com/office/drawing/2014/main" id="{9A825554-BC83-34E5-B68D-A0E3D8824B0F}"/>
              </a:ext>
            </a:extLst>
          </p:cNvPr>
          <p:cNvSpPr txBox="1"/>
          <p:nvPr/>
        </p:nvSpPr>
        <p:spPr>
          <a:xfrm>
            <a:off x="4080106" y="5791202"/>
            <a:ext cx="7340815" cy="307777"/>
          </a:xfrm>
          <a:prstGeom prst="rect">
            <a:avLst/>
          </a:prstGeom>
          <a:noFill/>
        </p:spPr>
        <p:txBody>
          <a:bodyPr wrap="square" rtlCol="0">
            <a:spAutoFit/>
          </a:bodyPr>
          <a:lstStyle/>
          <a:p>
            <a:r>
              <a:rPr lang="en-US" sz="1400" dirty="0"/>
              <a:t>Data shown as median (25</a:t>
            </a:r>
            <a:r>
              <a:rPr lang="en-US" sz="1400" baseline="30000" dirty="0"/>
              <a:t>th</a:t>
            </a:r>
            <a:r>
              <a:rPr lang="en-US" sz="1400" dirty="0"/>
              <a:t>, 75</a:t>
            </a:r>
            <a:r>
              <a:rPr lang="en-US" sz="1400" baseline="30000" dirty="0"/>
              <a:t>th</a:t>
            </a:r>
            <a:r>
              <a:rPr lang="en-US" sz="1400" dirty="0"/>
              <a:t> percentile)</a:t>
            </a:r>
          </a:p>
        </p:txBody>
      </p:sp>
    </p:spTree>
    <p:extLst>
      <p:ext uri="{BB962C8B-B14F-4D97-AF65-F5344CB8AC3E}">
        <p14:creationId xmlns:p14="http://schemas.microsoft.com/office/powerpoint/2010/main" val="1062184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E6FAF39-B283-6F4B-AF4B-A5C55FAF2AB7}"/>
              </a:ext>
            </a:extLst>
          </p:cNvPr>
          <p:cNvSpPr>
            <a:spLocks noGrp="1"/>
          </p:cNvSpPr>
          <p:nvPr>
            <p:ph type="ftr" sz="quarter" idx="3"/>
          </p:nvPr>
        </p:nvSpPr>
        <p:spPr>
          <a:prstGeom prst="rect">
            <a:avLst/>
          </a:prstGeo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 name="Slide Number Placeholder 4">
            <a:extLst>
              <a:ext uri="{FF2B5EF4-FFF2-40B4-BE49-F238E27FC236}">
                <a16:creationId xmlns:a16="http://schemas.microsoft.com/office/drawing/2014/main" id="{33AF5896-9544-2A4F-BC3F-7C6A85CEF20E}"/>
              </a:ext>
            </a:extLst>
          </p:cNvPr>
          <p:cNvSpPr>
            <a:spLocks noGrp="1"/>
          </p:cNvSpPr>
          <p:nvPr>
            <p:ph type="sldNum" sz="quarter" idx="4"/>
          </p:nvPr>
        </p:nvSpPr>
        <p:spPr>
          <a:prstGeom prst="rect">
            <a:avLst/>
          </a:prstGeo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0E35BBB0-73A1-954D-9854-C6F827AED934}" type="slidenum">
              <a:rPr kumimoji="0" lang="en-US" sz="1067" b="0" i="0" u="none" strike="noStrike" kern="1200" cap="none" spc="0" normalizeH="0" baseline="0" noProof="0">
                <a:ln>
                  <a:noFill/>
                </a:ln>
                <a:solidFill>
                  <a:srgbClr val="FFFFFF"/>
                </a:solidFill>
                <a:effectLst/>
                <a:uLnTx/>
                <a:uFillTx/>
                <a:latin typeface="Arial" panose="020B0604020202020204"/>
                <a:ea typeface="+mn-ea"/>
                <a:cs typeface="+mn-cs"/>
              </a:rPr>
              <a:pPr marL="0" marR="0" lvl="0" indent="0" algn="l" defTabSz="609585" rtl="0" eaLnBrk="1" fontAlgn="auto" latinLnBrk="0" hangingPunct="1">
                <a:lnSpc>
                  <a:spcPct val="100000"/>
                </a:lnSpc>
                <a:spcBef>
                  <a:spcPts val="0"/>
                </a:spcBef>
                <a:spcAft>
                  <a:spcPts val="0"/>
                </a:spcAft>
                <a:buClrTx/>
                <a:buSzTx/>
                <a:buFontTx/>
                <a:buNone/>
                <a:tabLst/>
                <a:defRPr/>
              </a:pPr>
              <a:t>13</a:t>
            </a:fld>
            <a:endParaRPr kumimoji="0" lang="en-US" sz="1067"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Text Placeholder 6">
            <a:extLst>
              <a:ext uri="{FF2B5EF4-FFF2-40B4-BE49-F238E27FC236}">
                <a16:creationId xmlns:a16="http://schemas.microsoft.com/office/drawing/2014/main" id="{4D375E80-C3C0-AB42-931B-BFDE0F49C5EE}"/>
              </a:ext>
            </a:extLst>
          </p:cNvPr>
          <p:cNvSpPr>
            <a:spLocks noGrp="1"/>
          </p:cNvSpPr>
          <p:nvPr>
            <p:ph type="body" sz="quarter" idx="13"/>
          </p:nvPr>
        </p:nvSpPr>
        <p:spPr/>
        <p:txBody>
          <a:bodyPr/>
          <a:lstStyle/>
          <a:p>
            <a:endParaRPr lang="en-US" dirty="0"/>
          </a:p>
        </p:txBody>
      </p:sp>
      <p:sp>
        <p:nvSpPr>
          <p:cNvPr id="20" name="Picture Placeholder 19">
            <a:extLst>
              <a:ext uri="{FF2B5EF4-FFF2-40B4-BE49-F238E27FC236}">
                <a16:creationId xmlns:a16="http://schemas.microsoft.com/office/drawing/2014/main" id="{3E98E94F-B562-AA6F-9B2A-F4774136EF36}"/>
              </a:ext>
            </a:extLst>
          </p:cNvPr>
          <p:cNvSpPr>
            <a:spLocks noGrp="1"/>
          </p:cNvSpPr>
          <p:nvPr>
            <p:ph type="pic" sz="quarter" idx="12"/>
          </p:nvPr>
        </p:nvSpPr>
        <p:spPr/>
        <p:txBody>
          <a:bodyPr/>
          <a:lstStyle/>
          <a:p>
            <a:endParaRPr lang="en-US"/>
          </a:p>
        </p:txBody>
      </p:sp>
      <p:sp>
        <p:nvSpPr>
          <p:cNvPr id="3" name="TextBox 2">
            <a:extLst>
              <a:ext uri="{FF2B5EF4-FFF2-40B4-BE49-F238E27FC236}">
                <a16:creationId xmlns:a16="http://schemas.microsoft.com/office/drawing/2014/main" id="{59AC91F9-87BD-9854-9249-F8C1C9AD2AB6}"/>
              </a:ext>
            </a:extLst>
          </p:cNvPr>
          <p:cNvSpPr txBox="1"/>
          <p:nvPr/>
        </p:nvSpPr>
        <p:spPr>
          <a:xfrm>
            <a:off x="583984" y="2763520"/>
            <a:ext cx="4528849" cy="1754326"/>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dirty="0"/>
              <a:t>Adding sodium did not significantly increase systolic BP</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Consuming a low-sodium diet significantly lowered systolic BP</a:t>
            </a:r>
          </a:p>
        </p:txBody>
      </p:sp>
      <p:grpSp>
        <p:nvGrpSpPr>
          <p:cNvPr id="13" name="Group 12">
            <a:extLst>
              <a:ext uri="{FF2B5EF4-FFF2-40B4-BE49-F238E27FC236}">
                <a16:creationId xmlns:a16="http://schemas.microsoft.com/office/drawing/2014/main" id="{A7E258C3-7B7E-0EEC-965C-0B865CFA021D}"/>
              </a:ext>
            </a:extLst>
          </p:cNvPr>
          <p:cNvGrpSpPr/>
          <p:nvPr/>
        </p:nvGrpSpPr>
        <p:grpSpPr>
          <a:xfrm>
            <a:off x="5860276" y="435473"/>
            <a:ext cx="7327404" cy="5731083"/>
            <a:chOff x="3574276" y="435473"/>
            <a:chExt cx="7327404" cy="5731083"/>
          </a:xfrm>
        </p:grpSpPr>
        <p:grpSp>
          <p:nvGrpSpPr>
            <p:cNvPr id="8" name="Group 7">
              <a:extLst>
                <a:ext uri="{FF2B5EF4-FFF2-40B4-BE49-F238E27FC236}">
                  <a16:creationId xmlns:a16="http://schemas.microsoft.com/office/drawing/2014/main" id="{B474323C-17B9-1497-1393-8E72F3F6A583}"/>
                </a:ext>
              </a:extLst>
            </p:cNvPr>
            <p:cNvGrpSpPr/>
            <p:nvPr/>
          </p:nvGrpSpPr>
          <p:grpSpPr>
            <a:xfrm>
              <a:off x="3574276" y="435473"/>
              <a:ext cx="7327404" cy="5731083"/>
              <a:chOff x="3574276" y="435473"/>
              <a:chExt cx="7327404" cy="5731083"/>
            </a:xfrm>
          </p:grpSpPr>
          <p:pic>
            <p:nvPicPr>
              <p:cNvPr id="11" name="Picture 10" descr="A diagram of different types of lines&#10;&#10;Description automatically generated with medium confidence">
                <a:extLst>
                  <a:ext uri="{FF2B5EF4-FFF2-40B4-BE49-F238E27FC236}">
                    <a16:creationId xmlns:a16="http://schemas.microsoft.com/office/drawing/2014/main" id="{A070D972-698F-FC77-CD48-5FFABD227C3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36" t="1793" r="68960" b="50537"/>
              <a:stretch/>
            </p:blipFill>
            <p:spPr>
              <a:xfrm>
                <a:off x="3574276" y="435473"/>
                <a:ext cx="4897551" cy="5731083"/>
              </a:xfrm>
              <a:prstGeom prst="rect">
                <a:avLst/>
              </a:prstGeom>
            </p:spPr>
          </p:pic>
          <p:sp>
            <p:nvSpPr>
              <p:cNvPr id="6" name="Rectangle 5">
                <a:extLst>
                  <a:ext uri="{FF2B5EF4-FFF2-40B4-BE49-F238E27FC236}">
                    <a16:creationId xmlns:a16="http://schemas.microsoft.com/office/drawing/2014/main" id="{F2345F84-51D1-BC12-F666-42F84431254E}"/>
                  </a:ext>
                </a:extLst>
              </p:cNvPr>
              <p:cNvSpPr/>
              <p:nvPr/>
            </p:nvSpPr>
            <p:spPr>
              <a:xfrm>
                <a:off x="8471827" y="1327926"/>
                <a:ext cx="2429853" cy="42194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B9D07A42-FB7B-60DB-0A34-1BE841623CEE}"/>
                </a:ext>
              </a:extLst>
            </p:cNvPr>
            <p:cNvSpPr txBox="1"/>
            <p:nvPr/>
          </p:nvSpPr>
          <p:spPr>
            <a:xfrm>
              <a:off x="6249320" y="2265680"/>
              <a:ext cx="1056640" cy="369332"/>
            </a:xfrm>
            <a:prstGeom prst="rect">
              <a:avLst/>
            </a:prstGeom>
            <a:noFill/>
          </p:spPr>
          <p:txBody>
            <a:bodyPr wrap="square" rtlCol="0">
              <a:spAutoFit/>
            </a:bodyPr>
            <a:lstStyle/>
            <a:p>
              <a:pPr algn="ctr"/>
              <a:r>
                <a:rPr lang="en-US" b="1" dirty="0"/>
                <a:t>P = 0.14</a:t>
              </a:r>
            </a:p>
          </p:txBody>
        </p:sp>
        <p:sp>
          <p:nvSpPr>
            <p:cNvPr id="10" name="TextBox 9">
              <a:extLst>
                <a:ext uri="{FF2B5EF4-FFF2-40B4-BE49-F238E27FC236}">
                  <a16:creationId xmlns:a16="http://schemas.microsoft.com/office/drawing/2014/main" id="{117B172E-AFAE-E97F-75EC-D4FA01DABFC7}"/>
                </a:ext>
              </a:extLst>
            </p:cNvPr>
            <p:cNvSpPr txBox="1"/>
            <p:nvPr/>
          </p:nvSpPr>
          <p:spPr>
            <a:xfrm>
              <a:off x="6026725" y="4031452"/>
              <a:ext cx="1422400" cy="369332"/>
            </a:xfrm>
            <a:prstGeom prst="rect">
              <a:avLst/>
            </a:prstGeom>
            <a:noFill/>
          </p:spPr>
          <p:txBody>
            <a:bodyPr wrap="square" rtlCol="0">
              <a:spAutoFit/>
            </a:bodyPr>
            <a:lstStyle/>
            <a:p>
              <a:pPr algn="ctr"/>
              <a:r>
                <a:rPr lang="en-US" b="1" dirty="0"/>
                <a:t>P&lt;0.0001</a:t>
              </a:r>
            </a:p>
          </p:txBody>
        </p:sp>
        <p:sp>
          <p:nvSpPr>
            <p:cNvPr id="12" name="Rectangle 11">
              <a:extLst>
                <a:ext uri="{FF2B5EF4-FFF2-40B4-BE49-F238E27FC236}">
                  <a16:creationId xmlns:a16="http://schemas.microsoft.com/office/drawing/2014/main" id="{D61B1AAD-F139-8C59-CB86-AF3E751E7266}"/>
                </a:ext>
              </a:extLst>
            </p:cNvPr>
            <p:cNvSpPr/>
            <p:nvPr/>
          </p:nvSpPr>
          <p:spPr>
            <a:xfrm>
              <a:off x="8077200" y="2763520"/>
              <a:ext cx="496227" cy="13817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710B98BF-2D12-E970-07FE-6AB41BA281C3}"/>
              </a:ext>
            </a:extLst>
          </p:cNvPr>
          <p:cNvSpPr>
            <a:spLocks noGrp="1"/>
          </p:cNvSpPr>
          <p:nvPr>
            <p:ph type="title"/>
          </p:nvPr>
        </p:nvSpPr>
        <p:spPr>
          <a:xfrm>
            <a:off x="583984" y="691444"/>
            <a:ext cx="5174692" cy="621243"/>
          </a:xfrm>
        </p:spPr>
        <p:txBody>
          <a:bodyPr>
            <a:noAutofit/>
          </a:bodyPr>
          <a:lstStyle/>
          <a:p>
            <a:r>
              <a:rPr lang="en-US" sz="3400" cap="none" dirty="0"/>
              <a:t>High- and low-sodium diets compared with </a:t>
            </a:r>
            <a:br>
              <a:rPr lang="en-US" sz="3400" cap="none" dirty="0"/>
            </a:br>
            <a:r>
              <a:rPr lang="en-US" sz="3400" cap="none" dirty="0"/>
              <a:t>usual-diet</a:t>
            </a:r>
          </a:p>
        </p:txBody>
      </p:sp>
    </p:spTree>
    <p:extLst>
      <p:ext uri="{BB962C8B-B14F-4D97-AF65-F5344CB8AC3E}">
        <p14:creationId xmlns:p14="http://schemas.microsoft.com/office/powerpoint/2010/main" val="1946951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E6FAF39-B283-6F4B-AF4B-A5C55FAF2AB7}"/>
              </a:ext>
            </a:extLst>
          </p:cNvPr>
          <p:cNvSpPr>
            <a:spLocks noGrp="1"/>
          </p:cNvSpPr>
          <p:nvPr>
            <p:ph type="ftr" sz="quarter" idx="3"/>
          </p:nvPr>
        </p:nvSpPr>
        <p:spPr>
          <a:prstGeom prst="rect">
            <a:avLst/>
          </a:prstGeo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 name="Slide Number Placeholder 4">
            <a:extLst>
              <a:ext uri="{FF2B5EF4-FFF2-40B4-BE49-F238E27FC236}">
                <a16:creationId xmlns:a16="http://schemas.microsoft.com/office/drawing/2014/main" id="{33AF5896-9544-2A4F-BC3F-7C6A85CEF20E}"/>
              </a:ext>
            </a:extLst>
          </p:cNvPr>
          <p:cNvSpPr>
            <a:spLocks noGrp="1"/>
          </p:cNvSpPr>
          <p:nvPr>
            <p:ph type="sldNum" sz="quarter" idx="4"/>
          </p:nvPr>
        </p:nvSpPr>
        <p:spPr>
          <a:prstGeom prst="rect">
            <a:avLst/>
          </a:prstGeo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0E35BBB0-73A1-954D-9854-C6F827AED934}" type="slidenum">
              <a:rPr kumimoji="0" lang="en-US" sz="1067" b="0" i="0" u="none" strike="noStrike" kern="1200" cap="none" spc="0" normalizeH="0" baseline="0" noProof="0">
                <a:ln>
                  <a:noFill/>
                </a:ln>
                <a:solidFill>
                  <a:srgbClr val="FFFFFF"/>
                </a:solidFill>
                <a:effectLst/>
                <a:uLnTx/>
                <a:uFillTx/>
                <a:latin typeface="Arial" panose="020B0604020202020204"/>
                <a:ea typeface="+mn-ea"/>
                <a:cs typeface="+mn-cs"/>
              </a:rPr>
              <a:pPr marL="0" marR="0" lvl="0" indent="0" algn="l" defTabSz="609585" rtl="0" eaLnBrk="1" fontAlgn="auto" latinLnBrk="0" hangingPunct="1">
                <a:lnSpc>
                  <a:spcPct val="100000"/>
                </a:lnSpc>
                <a:spcBef>
                  <a:spcPts val="0"/>
                </a:spcBef>
                <a:spcAft>
                  <a:spcPts val="0"/>
                </a:spcAft>
                <a:buClrTx/>
                <a:buSzTx/>
                <a:buFontTx/>
                <a:buNone/>
                <a:tabLst/>
                <a:defRPr/>
              </a:pPr>
              <a:t>14</a:t>
            </a:fld>
            <a:endParaRPr kumimoji="0" lang="en-US" sz="1067"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Text Placeholder 6">
            <a:extLst>
              <a:ext uri="{FF2B5EF4-FFF2-40B4-BE49-F238E27FC236}">
                <a16:creationId xmlns:a16="http://schemas.microsoft.com/office/drawing/2014/main" id="{4D375E80-C3C0-AB42-931B-BFDE0F49C5EE}"/>
              </a:ext>
            </a:extLst>
          </p:cNvPr>
          <p:cNvSpPr>
            <a:spLocks noGrp="1"/>
          </p:cNvSpPr>
          <p:nvPr>
            <p:ph type="body" sz="quarter" idx="13"/>
          </p:nvPr>
        </p:nvSpPr>
        <p:spPr/>
        <p:txBody>
          <a:bodyPr/>
          <a:lstStyle/>
          <a:p>
            <a:endParaRPr lang="en-US" dirty="0"/>
          </a:p>
        </p:txBody>
      </p:sp>
      <p:sp>
        <p:nvSpPr>
          <p:cNvPr id="20" name="Picture Placeholder 19">
            <a:extLst>
              <a:ext uri="{FF2B5EF4-FFF2-40B4-BE49-F238E27FC236}">
                <a16:creationId xmlns:a16="http://schemas.microsoft.com/office/drawing/2014/main" id="{3E98E94F-B562-AA6F-9B2A-F4774136EF36}"/>
              </a:ext>
            </a:extLst>
          </p:cNvPr>
          <p:cNvSpPr>
            <a:spLocks noGrp="1"/>
          </p:cNvSpPr>
          <p:nvPr>
            <p:ph type="pic" sz="quarter" idx="12"/>
          </p:nvPr>
        </p:nvSpPr>
        <p:spPr/>
        <p:txBody>
          <a:bodyPr/>
          <a:lstStyle/>
          <a:p>
            <a:endParaRPr lang="en-US"/>
          </a:p>
        </p:txBody>
      </p:sp>
      <p:grpSp>
        <p:nvGrpSpPr>
          <p:cNvPr id="14" name="Group 13">
            <a:extLst>
              <a:ext uri="{FF2B5EF4-FFF2-40B4-BE49-F238E27FC236}">
                <a16:creationId xmlns:a16="http://schemas.microsoft.com/office/drawing/2014/main" id="{49EB7F6C-B84E-D9D4-3779-C65E7EA6AC39}"/>
              </a:ext>
            </a:extLst>
          </p:cNvPr>
          <p:cNvGrpSpPr/>
          <p:nvPr/>
        </p:nvGrpSpPr>
        <p:grpSpPr>
          <a:xfrm>
            <a:off x="762709" y="425877"/>
            <a:ext cx="5028491" cy="5731083"/>
            <a:chOff x="762709" y="425877"/>
            <a:chExt cx="5028491" cy="5731083"/>
          </a:xfrm>
        </p:grpSpPr>
        <p:pic>
          <p:nvPicPr>
            <p:cNvPr id="11" name="Picture 10" descr="A diagram of different types of lines&#10;&#10;Description automatically generated with medium confidence">
              <a:extLst>
                <a:ext uri="{FF2B5EF4-FFF2-40B4-BE49-F238E27FC236}">
                  <a16:creationId xmlns:a16="http://schemas.microsoft.com/office/drawing/2014/main" id="{A070D972-698F-FC77-CD48-5FFABD227C3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36" t="1793" r="68719" b="50537"/>
            <a:stretch/>
          </p:blipFill>
          <p:spPr>
            <a:xfrm>
              <a:off x="762709" y="425877"/>
              <a:ext cx="4937051" cy="5731083"/>
            </a:xfrm>
            <a:prstGeom prst="rect">
              <a:avLst/>
            </a:prstGeom>
          </p:spPr>
        </p:pic>
        <p:sp>
          <p:nvSpPr>
            <p:cNvPr id="12" name="Rectangle 11">
              <a:extLst>
                <a:ext uri="{FF2B5EF4-FFF2-40B4-BE49-F238E27FC236}">
                  <a16:creationId xmlns:a16="http://schemas.microsoft.com/office/drawing/2014/main" id="{2D0EDCDE-976A-3F47-EFE4-871DF2CB93F7}"/>
                </a:ext>
              </a:extLst>
            </p:cNvPr>
            <p:cNvSpPr/>
            <p:nvPr/>
          </p:nvSpPr>
          <p:spPr>
            <a:xfrm>
              <a:off x="5384800" y="2834640"/>
              <a:ext cx="406400" cy="274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8FCEEE-9C86-D053-C201-6F93176C2919}"/>
                </a:ext>
              </a:extLst>
            </p:cNvPr>
            <p:cNvSpPr/>
            <p:nvPr/>
          </p:nvSpPr>
          <p:spPr>
            <a:xfrm>
              <a:off x="5384800" y="3749041"/>
              <a:ext cx="406400" cy="274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64BA0412-D111-E058-9E9F-23046A1AFFFF}"/>
              </a:ext>
            </a:extLst>
          </p:cNvPr>
          <p:cNvSpPr>
            <a:spLocks noGrp="1"/>
          </p:cNvSpPr>
          <p:nvPr>
            <p:ph type="title"/>
          </p:nvPr>
        </p:nvSpPr>
        <p:spPr>
          <a:xfrm>
            <a:off x="6096000" y="691444"/>
            <a:ext cx="5547360" cy="646331"/>
          </a:xfrm>
        </p:spPr>
        <p:txBody>
          <a:bodyPr>
            <a:noAutofit/>
          </a:bodyPr>
          <a:lstStyle/>
          <a:p>
            <a:r>
              <a:rPr lang="en-US" sz="3000" cap="none" dirty="0"/>
              <a:t>Mean difference in systolic BP between groups randomized to high- or low-sodium diet first</a:t>
            </a:r>
          </a:p>
        </p:txBody>
      </p:sp>
      <p:sp>
        <p:nvSpPr>
          <p:cNvPr id="3" name="Rectangle 2">
            <a:extLst>
              <a:ext uri="{FF2B5EF4-FFF2-40B4-BE49-F238E27FC236}">
                <a16:creationId xmlns:a16="http://schemas.microsoft.com/office/drawing/2014/main" id="{9561A5EB-594B-B6B6-A6AF-F46AFAB2169E}"/>
              </a:ext>
            </a:extLst>
          </p:cNvPr>
          <p:cNvSpPr/>
          <p:nvPr/>
        </p:nvSpPr>
        <p:spPr>
          <a:xfrm>
            <a:off x="2965391" y="2469735"/>
            <a:ext cx="2185729" cy="18480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4B762CC-CEC1-7B08-50AD-24F76E4F8F94}"/>
              </a:ext>
            </a:extLst>
          </p:cNvPr>
          <p:cNvSpPr txBox="1"/>
          <p:nvPr/>
        </p:nvSpPr>
        <p:spPr>
          <a:xfrm>
            <a:off x="6289040" y="3291418"/>
            <a:ext cx="4096691" cy="646331"/>
          </a:xfrm>
          <a:prstGeom prst="rect">
            <a:avLst/>
          </a:prstGeom>
          <a:noFill/>
        </p:spPr>
        <p:txBody>
          <a:bodyPr wrap="square" rtlCol="0">
            <a:spAutoFit/>
          </a:bodyPr>
          <a:lstStyle/>
          <a:p>
            <a:pPr algn="ctr"/>
            <a:r>
              <a:rPr lang="en-US" b="1" dirty="0"/>
              <a:t>8 mm Hg (95% CI: 4 – 11 mm Hg)</a:t>
            </a:r>
          </a:p>
          <a:p>
            <a:pPr algn="ctr"/>
            <a:r>
              <a:rPr lang="en-US" b="1" dirty="0"/>
              <a:t>P &lt; 0.0001</a:t>
            </a:r>
          </a:p>
        </p:txBody>
      </p:sp>
    </p:spTree>
    <p:extLst>
      <p:ext uri="{BB962C8B-B14F-4D97-AF65-F5344CB8AC3E}">
        <p14:creationId xmlns:p14="http://schemas.microsoft.com/office/powerpoint/2010/main" val="2860796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E6FAF39-B283-6F4B-AF4B-A5C55FAF2AB7}"/>
              </a:ext>
            </a:extLst>
          </p:cNvPr>
          <p:cNvSpPr>
            <a:spLocks noGrp="1"/>
          </p:cNvSpPr>
          <p:nvPr>
            <p:ph type="ftr" sz="quarter" idx="3"/>
          </p:nvPr>
        </p:nvSpPr>
        <p:spPr>
          <a:prstGeom prst="rect">
            <a:avLst/>
          </a:prstGeo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 name="Slide Number Placeholder 4">
            <a:extLst>
              <a:ext uri="{FF2B5EF4-FFF2-40B4-BE49-F238E27FC236}">
                <a16:creationId xmlns:a16="http://schemas.microsoft.com/office/drawing/2014/main" id="{33AF5896-9544-2A4F-BC3F-7C6A85CEF20E}"/>
              </a:ext>
            </a:extLst>
          </p:cNvPr>
          <p:cNvSpPr>
            <a:spLocks noGrp="1"/>
          </p:cNvSpPr>
          <p:nvPr>
            <p:ph type="sldNum" sz="quarter" idx="4"/>
          </p:nvPr>
        </p:nvSpPr>
        <p:spPr>
          <a:prstGeom prst="rect">
            <a:avLst/>
          </a:prstGeo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0E35BBB0-73A1-954D-9854-C6F827AED934}" type="slidenum">
              <a:rPr kumimoji="0" lang="en-US" sz="1067" b="0" i="0" u="none" strike="noStrike" kern="1200" cap="none" spc="0" normalizeH="0" baseline="0" noProof="0">
                <a:ln>
                  <a:noFill/>
                </a:ln>
                <a:solidFill>
                  <a:srgbClr val="FFFFFF"/>
                </a:solidFill>
                <a:effectLst/>
                <a:uLnTx/>
                <a:uFillTx/>
                <a:latin typeface="Arial" panose="020B0604020202020204"/>
                <a:ea typeface="+mn-ea"/>
                <a:cs typeface="+mn-cs"/>
              </a:rPr>
              <a:pPr marL="0" marR="0" lvl="0" indent="0" algn="l" defTabSz="609585" rtl="0" eaLnBrk="1" fontAlgn="auto" latinLnBrk="0" hangingPunct="1">
                <a:lnSpc>
                  <a:spcPct val="100000"/>
                </a:lnSpc>
                <a:spcBef>
                  <a:spcPts val="0"/>
                </a:spcBef>
                <a:spcAft>
                  <a:spcPts val="0"/>
                </a:spcAft>
                <a:buClrTx/>
                <a:buSzTx/>
                <a:buFontTx/>
                <a:buNone/>
                <a:tabLst/>
                <a:defRPr/>
              </a:pPr>
              <a:t>15</a:t>
            </a:fld>
            <a:endParaRPr kumimoji="0" lang="en-US" sz="1067"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Text Placeholder 6">
            <a:extLst>
              <a:ext uri="{FF2B5EF4-FFF2-40B4-BE49-F238E27FC236}">
                <a16:creationId xmlns:a16="http://schemas.microsoft.com/office/drawing/2014/main" id="{4D375E80-C3C0-AB42-931B-BFDE0F49C5EE}"/>
              </a:ext>
            </a:extLst>
          </p:cNvPr>
          <p:cNvSpPr>
            <a:spLocks noGrp="1"/>
          </p:cNvSpPr>
          <p:nvPr>
            <p:ph type="body" sz="quarter" idx="13"/>
          </p:nvPr>
        </p:nvSpPr>
        <p:spPr/>
        <p:txBody>
          <a:bodyPr/>
          <a:lstStyle/>
          <a:p>
            <a:endParaRPr lang="en-US" dirty="0"/>
          </a:p>
        </p:txBody>
      </p:sp>
      <p:sp>
        <p:nvSpPr>
          <p:cNvPr id="20" name="Picture Placeholder 19">
            <a:extLst>
              <a:ext uri="{FF2B5EF4-FFF2-40B4-BE49-F238E27FC236}">
                <a16:creationId xmlns:a16="http://schemas.microsoft.com/office/drawing/2014/main" id="{3E98E94F-B562-AA6F-9B2A-F4774136EF36}"/>
              </a:ext>
            </a:extLst>
          </p:cNvPr>
          <p:cNvSpPr>
            <a:spLocks noGrp="1"/>
          </p:cNvSpPr>
          <p:nvPr>
            <p:ph type="pic" sz="quarter" idx="12"/>
          </p:nvPr>
        </p:nvSpPr>
        <p:spPr/>
        <p:txBody>
          <a:bodyPr/>
          <a:lstStyle/>
          <a:p>
            <a:endParaRPr lang="en-US"/>
          </a:p>
        </p:txBody>
      </p:sp>
      <p:pic>
        <p:nvPicPr>
          <p:cNvPr id="11" name="Picture 10" descr="A diagram of different types of lines&#10;&#10;Description automatically generated with medium confidence">
            <a:extLst>
              <a:ext uri="{FF2B5EF4-FFF2-40B4-BE49-F238E27FC236}">
                <a16:creationId xmlns:a16="http://schemas.microsoft.com/office/drawing/2014/main" id="{A070D972-698F-FC77-CD48-5FFABD227C3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35" t="1793" r="50293" b="50537"/>
          <a:stretch/>
        </p:blipFill>
        <p:spPr>
          <a:xfrm>
            <a:off x="762709" y="425877"/>
            <a:ext cx="7964973" cy="5731083"/>
          </a:xfrm>
          <a:prstGeom prst="rect">
            <a:avLst/>
          </a:prstGeom>
        </p:spPr>
      </p:pic>
      <p:sp>
        <p:nvSpPr>
          <p:cNvPr id="6" name="Rectangle 5">
            <a:extLst>
              <a:ext uri="{FF2B5EF4-FFF2-40B4-BE49-F238E27FC236}">
                <a16:creationId xmlns:a16="http://schemas.microsoft.com/office/drawing/2014/main" id="{5D7DC1FB-2E45-6914-E355-00BC550F37DA}"/>
              </a:ext>
            </a:extLst>
          </p:cNvPr>
          <p:cNvSpPr/>
          <p:nvPr/>
        </p:nvSpPr>
        <p:spPr>
          <a:xfrm>
            <a:off x="2965391" y="2469735"/>
            <a:ext cx="2185729" cy="18480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737AAFC-005C-63F6-1D46-81C11C780AAB}"/>
              </a:ext>
            </a:extLst>
          </p:cNvPr>
          <p:cNvSpPr/>
          <p:nvPr/>
        </p:nvSpPr>
        <p:spPr>
          <a:xfrm>
            <a:off x="5674406" y="2726107"/>
            <a:ext cx="1743343" cy="15040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540F073-5A9E-8FBE-5166-6BFC361AD34E}"/>
              </a:ext>
            </a:extLst>
          </p:cNvPr>
          <p:cNvSpPr/>
          <p:nvPr/>
        </p:nvSpPr>
        <p:spPr>
          <a:xfrm>
            <a:off x="5392396" y="2811566"/>
            <a:ext cx="358924" cy="2905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867285-920D-2EC4-F3C1-DE03F8A9668B}"/>
              </a:ext>
            </a:extLst>
          </p:cNvPr>
          <p:cNvSpPr/>
          <p:nvPr/>
        </p:nvSpPr>
        <p:spPr>
          <a:xfrm>
            <a:off x="5382969" y="3870533"/>
            <a:ext cx="358924" cy="2905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C20052D-9ED7-DD57-1BD3-F7BBFBC424C7}"/>
              </a:ext>
            </a:extLst>
          </p:cNvPr>
          <p:cNvSpPr txBox="1"/>
          <p:nvPr/>
        </p:nvSpPr>
        <p:spPr>
          <a:xfrm>
            <a:off x="8248155" y="3352378"/>
            <a:ext cx="3942956" cy="646331"/>
          </a:xfrm>
          <a:prstGeom prst="rect">
            <a:avLst/>
          </a:prstGeom>
          <a:noFill/>
        </p:spPr>
        <p:txBody>
          <a:bodyPr wrap="square" rtlCol="0">
            <a:spAutoFit/>
          </a:bodyPr>
          <a:lstStyle/>
          <a:p>
            <a:pPr algn="ctr"/>
            <a:r>
              <a:rPr lang="en-US" b="1" dirty="0"/>
              <a:t>7 mm Hg (95% CI: 3 – 11 mm Hg)</a:t>
            </a:r>
          </a:p>
          <a:p>
            <a:pPr algn="ctr"/>
            <a:r>
              <a:rPr lang="en-US" b="1" dirty="0"/>
              <a:t>P &lt; 0.0001</a:t>
            </a:r>
          </a:p>
        </p:txBody>
      </p:sp>
      <p:sp>
        <p:nvSpPr>
          <p:cNvPr id="13" name="Title 1">
            <a:extLst>
              <a:ext uri="{FF2B5EF4-FFF2-40B4-BE49-F238E27FC236}">
                <a16:creationId xmlns:a16="http://schemas.microsoft.com/office/drawing/2014/main" id="{21A58ECC-9D2F-2A0D-6312-10D72926B9DA}"/>
              </a:ext>
            </a:extLst>
          </p:cNvPr>
          <p:cNvSpPr>
            <a:spLocks noGrp="1"/>
          </p:cNvSpPr>
          <p:nvPr>
            <p:ph type="title"/>
          </p:nvPr>
        </p:nvSpPr>
        <p:spPr>
          <a:xfrm>
            <a:off x="8168640" y="691444"/>
            <a:ext cx="3474720" cy="621243"/>
          </a:xfrm>
        </p:spPr>
        <p:txBody>
          <a:bodyPr>
            <a:noAutofit/>
          </a:bodyPr>
          <a:lstStyle/>
          <a:p>
            <a:r>
              <a:rPr lang="en-US" sz="3000" cap="none" dirty="0"/>
              <a:t>Consistent examining 2</a:t>
            </a:r>
            <a:r>
              <a:rPr lang="en-US" sz="3000" cap="none" baseline="30000" dirty="0"/>
              <a:t>nd</a:t>
            </a:r>
            <a:r>
              <a:rPr lang="en-US" sz="3000" cap="none" dirty="0"/>
              <a:t> diet week</a:t>
            </a:r>
          </a:p>
        </p:txBody>
      </p:sp>
    </p:spTree>
    <p:extLst>
      <p:ext uri="{BB962C8B-B14F-4D97-AF65-F5344CB8AC3E}">
        <p14:creationId xmlns:p14="http://schemas.microsoft.com/office/powerpoint/2010/main" val="886639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E6FAF39-B283-6F4B-AF4B-A5C55FAF2AB7}"/>
              </a:ext>
            </a:extLst>
          </p:cNvPr>
          <p:cNvSpPr>
            <a:spLocks noGrp="1"/>
          </p:cNvSpPr>
          <p:nvPr>
            <p:ph type="ftr" sz="quarter" idx="3"/>
          </p:nvPr>
        </p:nvSpPr>
        <p:spPr>
          <a:prstGeom prst="rect">
            <a:avLst/>
          </a:prstGeo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 name="Slide Number Placeholder 4">
            <a:extLst>
              <a:ext uri="{FF2B5EF4-FFF2-40B4-BE49-F238E27FC236}">
                <a16:creationId xmlns:a16="http://schemas.microsoft.com/office/drawing/2014/main" id="{33AF5896-9544-2A4F-BC3F-7C6A85CEF20E}"/>
              </a:ext>
            </a:extLst>
          </p:cNvPr>
          <p:cNvSpPr>
            <a:spLocks noGrp="1"/>
          </p:cNvSpPr>
          <p:nvPr>
            <p:ph type="sldNum" sz="quarter" idx="4"/>
          </p:nvPr>
        </p:nvSpPr>
        <p:spPr>
          <a:prstGeom prst="rect">
            <a:avLst/>
          </a:prstGeo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0E35BBB0-73A1-954D-9854-C6F827AED934}" type="slidenum">
              <a:rPr kumimoji="0" lang="en-US" sz="1067" b="0" i="0" u="none" strike="noStrike" kern="1200" cap="none" spc="0" normalizeH="0" baseline="0" noProof="0">
                <a:ln>
                  <a:noFill/>
                </a:ln>
                <a:solidFill>
                  <a:srgbClr val="FFFFFF"/>
                </a:solidFill>
                <a:effectLst/>
                <a:uLnTx/>
                <a:uFillTx/>
                <a:latin typeface="Arial" panose="020B0604020202020204"/>
                <a:ea typeface="+mn-ea"/>
                <a:cs typeface="+mn-cs"/>
              </a:rPr>
              <a:pPr marL="0" marR="0" lvl="0" indent="0" algn="l" defTabSz="609585" rtl="0" eaLnBrk="1" fontAlgn="auto" latinLnBrk="0" hangingPunct="1">
                <a:lnSpc>
                  <a:spcPct val="100000"/>
                </a:lnSpc>
                <a:spcBef>
                  <a:spcPts val="0"/>
                </a:spcBef>
                <a:spcAft>
                  <a:spcPts val="0"/>
                </a:spcAft>
                <a:buClrTx/>
                <a:buSzTx/>
                <a:buFontTx/>
                <a:buNone/>
                <a:tabLst/>
                <a:defRPr/>
              </a:pPr>
              <a:t>16</a:t>
            </a:fld>
            <a:endParaRPr kumimoji="0" lang="en-US" sz="1067"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Text Placeholder 6">
            <a:extLst>
              <a:ext uri="{FF2B5EF4-FFF2-40B4-BE49-F238E27FC236}">
                <a16:creationId xmlns:a16="http://schemas.microsoft.com/office/drawing/2014/main" id="{4D375E80-C3C0-AB42-931B-BFDE0F49C5EE}"/>
              </a:ext>
            </a:extLst>
          </p:cNvPr>
          <p:cNvSpPr>
            <a:spLocks noGrp="1"/>
          </p:cNvSpPr>
          <p:nvPr>
            <p:ph type="body" sz="quarter" idx="13"/>
          </p:nvPr>
        </p:nvSpPr>
        <p:spPr/>
        <p:txBody>
          <a:bodyPr/>
          <a:lstStyle/>
          <a:p>
            <a:endParaRPr lang="en-US" dirty="0"/>
          </a:p>
        </p:txBody>
      </p:sp>
      <p:sp>
        <p:nvSpPr>
          <p:cNvPr id="20" name="Picture Placeholder 19">
            <a:extLst>
              <a:ext uri="{FF2B5EF4-FFF2-40B4-BE49-F238E27FC236}">
                <a16:creationId xmlns:a16="http://schemas.microsoft.com/office/drawing/2014/main" id="{3E98E94F-B562-AA6F-9B2A-F4774136EF36}"/>
              </a:ext>
            </a:extLst>
          </p:cNvPr>
          <p:cNvSpPr>
            <a:spLocks noGrp="1"/>
          </p:cNvSpPr>
          <p:nvPr>
            <p:ph type="pic" sz="quarter" idx="12"/>
          </p:nvPr>
        </p:nvSpPr>
        <p:spPr/>
        <p:txBody>
          <a:bodyPr/>
          <a:lstStyle/>
          <a:p>
            <a:endParaRPr lang="en-US"/>
          </a:p>
        </p:txBody>
      </p:sp>
      <p:sp>
        <p:nvSpPr>
          <p:cNvPr id="10" name="Rectangle 9">
            <a:extLst>
              <a:ext uri="{FF2B5EF4-FFF2-40B4-BE49-F238E27FC236}">
                <a16:creationId xmlns:a16="http://schemas.microsoft.com/office/drawing/2014/main" id="{62560A20-62A3-1425-1283-541C722FA686}"/>
              </a:ext>
            </a:extLst>
          </p:cNvPr>
          <p:cNvSpPr/>
          <p:nvPr/>
        </p:nvSpPr>
        <p:spPr>
          <a:xfrm>
            <a:off x="2965391" y="2469735"/>
            <a:ext cx="2185729" cy="18480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85D28641-E6E3-71CE-5805-F8DBA32958C0}"/>
              </a:ext>
            </a:extLst>
          </p:cNvPr>
          <p:cNvSpPr>
            <a:spLocks noGrp="1"/>
          </p:cNvSpPr>
          <p:nvPr>
            <p:ph type="title"/>
          </p:nvPr>
        </p:nvSpPr>
        <p:spPr>
          <a:xfrm>
            <a:off x="318568" y="691444"/>
            <a:ext cx="4378123" cy="621243"/>
          </a:xfrm>
        </p:spPr>
        <p:txBody>
          <a:bodyPr>
            <a:noAutofit/>
          </a:bodyPr>
          <a:lstStyle/>
          <a:p>
            <a:r>
              <a:rPr lang="en-US" sz="3400" b="1" cap="none" dirty="0">
                <a:solidFill>
                  <a:srgbClr val="000000"/>
                </a:solidFill>
                <a:ea typeface="Times New Roman" panose="02020603050405020304" pitchFamily="18" charset="0"/>
              </a:rPr>
              <a:t>M</a:t>
            </a:r>
            <a:r>
              <a:rPr lang="en-US" sz="3400" b="1" cap="none" dirty="0">
                <a:solidFill>
                  <a:srgbClr val="000000"/>
                </a:solidFill>
                <a:effectLst/>
                <a:ea typeface="Times New Roman" panose="02020603050405020304" pitchFamily="18" charset="0"/>
              </a:rPr>
              <a:t>ean difference in 24-hour ambulatory systolic BP across subgroups</a:t>
            </a:r>
            <a:endParaRPr lang="en-US" sz="3400" cap="none" dirty="0"/>
          </a:p>
        </p:txBody>
      </p:sp>
      <p:grpSp>
        <p:nvGrpSpPr>
          <p:cNvPr id="21" name="Group 20">
            <a:extLst>
              <a:ext uri="{FF2B5EF4-FFF2-40B4-BE49-F238E27FC236}">
                <a16:creationId xmlns:a16="http://schemas.microsoft.com/office/drawing/2014/main" id="{CE4E4460-424F-F450-A049-D488B2626DD7}"/>
              </a:ext>
            </a:extLst>
          </p:cNvPr>
          <p:cNvGrpSpPr/>
          <p:nvPr/>
        </p:nvGrpSpPr>
        <p:grpSpPr>
          <a:xfrm>
            <a:off x="5151118" y="314960"/>
            <a:ext cx="5730241" cy="5892800"/>
            <a:chOff x="5151118" y="314960"/>
            <a:chExt cx="5730241" cy="5892800"/>
          </a:xfrm>
        </p:grpSpPr>
        <p:pic>
          <p:nvPicPr>
            <p:cNvPr id="3" name="Picture 2" descr="A graph with numbers and lines&#10;&#10;Description automatically generated">
              <a:extLst>
                <a:ext uri="{FF2B5EF4-FFF2-40B4-BE49-F238E27FC236}">
                  <a16:creationId xmlns:a16="http://schemas.microsoft.com/office/drawing/2014/main" id="{9A517425-6D69-153C-44CD-59D12B8A1DD3}"/>
                </a:ext>
              </a:extLst>
            </p:cNvPr>
            <p:cNvPicPr>
              <a:picLocks noChangeAspect="1"/>
            </p:cNvPicPr>
            <p:nvPr/>
          </p:nvPicPr>
          <p:blipFill rotWithShape="1">
            <a:blip r:embed="rId3">
              <a:extLst>
                <a:ext uri="{28A0092B-C50C-407E-A947-70E740481C1C}">
                  <a14:useLocalDpi xmlns:a14="http://schemas.microsoft.com/office/drawing/2010/main" val="0"/>
                </a:ext>
              </a:extLst>
            </a:blip>
            <a:srcRect l="16068" t="14187" r="20243" b="3382"/>
            <a:stretch/>
          </p:blipFill>
          <p:spPr bwMode="auto">
            <a:xfrm>
              <a:off x="5151119" y="619760"/>
              <a:ext cx="5730240" cy="5588000"/>
            </a:xfrm>
            <a:prstGeom prst="rect">
              <a:avLst/>
            </a:prstGeom>
            <a:ln>
              <a:noFill/>
            </a:ln>
            <a:extLst>
              <a:ext uri="{53640926-AAD7-44D8-BBD7-CCE9431645EC}">
                <a14:shadowObscured xmlns:a14="http://schemas.microsoft.com/office/drawing/2010/main"/>
              </a:ext>
            </a:extLst>
          </p:spPr>
        </p:pic>
        <p:sp>
          <p:nvSpPr>
            <p:cNvPr id="17" name="TextBox 16">
              <a:extLst>
                <a:ext uri="{FF2B5EF4-FFF2-40B4-BE49-F238E27FC236}">
                  <a16:creationId xmlns:a16="http://schemas.microsoft.com/office/drawing/2014/main" id="{1A875E5E-DDCB-6CF1-982D-91896E99B318}"/>
                </a:ext>
              </a:extLst>
            </p:cNvPr>
            <p:cNvSpPr txBox="1"/>
            <p:nvPr/>
          </p:nvSpPr>
          <p:spPr>
            <a:xfrm>
              <a:off x="6837680" y="314960"/>
              <a:ext cx="3881120" cy="338554"/>
            </a:xfrm>
            <a:prstGeom prst="rect">
              <a:avLst/>
            </a:prstGeom>
            <a:noFill/>
          </p:spPr>
          <p:txBody>
            <a:bodyPr wrap="square" rtlCol="0">
              <a:spAutoFit/>
            </a:bodyPr>
            <a:lstStyle/>
            <a:p>
              <a:pPr algn="ctr"/>
              <a:r>
                <a:rPr lang="en-US" sz="1600" b="1" u="sng" dirty="0"/>
                <a:t>Mean Difference (95% CI)</a:t>
              </a:r>
            </a:p>
          </p:txBody>
        </p:sp>
        <p:sp>
          <p:nvSpPr>
            <p:cNvPr id="18" name="TextBox 17">
              <a:extLst>
                <a:ext uri="{FF2B5EF4-FFF2-40B4-BE49-F238E27FC236}">
                  <a16:creationId xmlns:a16="http://schemas.microsoft.com/office/drawing/2014/main" id="{F1786D51-E3EA-8B99-E54F-C36296979972}"/>
                </a:ext>
              </a:extLst>
            </p:cNvPr>
            <p:cNvSpPr txBox="1"/>
            <p:nvPr/>
          </p:nvSpPr>
          <p:spPr>
            <a:xfrm>
              <a:off x="5151118" y="314960"/>
              <a:ext cx="1178562" cy="338554"/>
            </a:xfrm>
            <a:prstGeom prst="rect">
              <a:avLst/>
            </a:prstGeom>
            <a:noFill/>
          </p:spPr>
          <p:txBody>
            <a:bodyPr wrap="square" rtlCol="0">
              <a:spAutoFit/>
            </a:bodyPr>
            <a:lstStyle/>
            <a:p>
              <a:pPr algn="ctr"/>
              <a:r>
                <a:rPr lang="en-US" sz="1600" b="1" u="sng" dirty="0"/>
                <a:t>Subgroup</a:t>
              </a:r>
            </a:p>
          </p:txBody>
        </p:sp>
        <p:sp>
          <p:nvSpPr>
            <p:cNvPr id="19" name="Rectangle 18">
              <a:extLst>
                <a:ext uri="{FF2B5EF4-FFF2-40B4-BE49-F238E27FC236}">
                  <a16:creationId xmlns:a16="http://schemas.microsoft.com/office/drawing/2014/main" id="{5C7F5904-7ECA-E4D2-4B6E-9A131A1768EC}"/>
                </a:ext>
              </a:extLst>
            </p:cNvPr>
            <p:cNvSpPr/>
            <p:nvPr/>
          </p:nvSpPr>
          <p:spPr>
            <a:xfrm>
              <a:off x="5151118" y="2397759"/>
              <a:ext cx="5730240" cy="1709291"/>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67431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E6FAF39-B283-6F4B-AF4B-A5C55FAF2AB7}"/>
              </a:ext>
            </a:extLst>
          </p:cNvPr>
          <p:cNvSpPr>
            <a:spLocks noGrp="1"/>
          </p:cNvSpPr>
          <p:nvPr>
            <p:ph type="ftr" sz="quarter" idx="3"/>
          </p:nvPr>
        </p:nvSpPr>
        <p:spPr>
          <a:prstGeom prst="rect">
            <a:avLst/>
          </a:prstGeo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 name="Slide Number Placeholder 4">
            <a:extLst>
              <a:ext uri="{FF2B5EF4-FFF2-40B4-BE49-F238E27FC236}">
                <a16:creationId xmlns:a16="http://schemas.microsoft.com/office/drawing/2014/main" id="{33AF5896-9544-2A4F-BC3F-7C6A85CEF20E}"/>
              </a:ext>
            </a:extLst>
          </p:cNvPr>
          <p:cNvSpPr>
            <a:spLocks noGrp="1"/>
          </p:cNvSpPr>
          <p:nvPr>
            <p:ph type="sldNum" sz="quarter" idx="4"/>
          </p:nvPr>
        </p:nvSpPr>
        <p:spPr>
          <a:prstGeom prst="rect">
            <a:avLst/>
          </a:prstGeo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0E35BBB0-73A1-954D-9854-C6F827AED934}" type="slidenum">
              <a:rPr kumimoji="0" lang="en-US" sz="1067" b="0" i="0" u="none" strike="noStrike" kern="1200" cap="none" spc="0" normalizeH="0" baseline="0" noProof="0">
                <a:ln>
                  <a:noFill/>
                </a:ln>
                <a:solidFill>
                  <a:srgbClr val="FFFFFF"/>
                </a:solidFill>
                <a:effectLst/>
                <a:uLnTx/>
                <a:uFillTx/>
                <a:latin typeface="Arial" panose="020B0604020202020204"/>
                <a:ea typeface="+mn-ea"/>
                <a:cs typeface="+mn-cs"/>
              </a:rPr>
              <a:pPr marL="0" marR="0" lvl="0" indent="0" algn="l" defTabSz="609585" rtl="0" eaLnBrk="1" fontAlgn="auto" latinLnBrk="0" hangingPunct="1">
                <a:lnSpc>
                  <a:spcPct val="100000"/>
                </a:lnSpc>
                <a:spcBef>
                  <a:spcPts val="0"/>
                </a:spcBef>
                <a:spcAft>
                  <a:spcPts val="0"/>
                </a:spcAft>
                <a:buClrTx/>
                <a:buSzTx/>
                <a:buFontTx/>
                <a:buNone/>
                <a:tabLst/>
                <a:defRPr/>
              </a:pPr>
              <a:t>17</a:t>
            </a:fld>
            <a:endParaRPr kumimoji="0" lang="en-US" sz="1067"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Text Placeholder 6">
            <a:extLst>
              <a:ext uri="{FF2B5EF4-FFF2-40B4-BE49-F238E27FC236}">
                <a16:creationId xmlns:a16="http://schemas.microsoft.com/office/drawing/2014/main" id="{4D375E80-C3C0-AB42-931B-BFDE0F49C5EE}"/>
              </a:ext>
            </a:extLst>
          </p:cNvPr>
          <p:cNvSpPr>
            <a:spLocks noGrp="1"/>
          </p:cNvSpPr>
          <p:nvPr>
            <p:ph type="body" sz="quarter" idx="13"/>
          </p:nvPr>
        </p:nvSpPr>
        <p:spPr/>
        <p:txBody>
          <a:bodyPr/>
          <a:lstStyle/>
          <a:p>
            <a:endParaRPr lang="en-US" dirty="0"/>
          </a:p>
        </p:txBody>
      </p:sp>
      <p:sp>
        <p:nvSpPr>
          <p:cNvPr id="20" name="Picture Placeholder 19">
            <a:extLst>
              <a:ext uri="{FF2B5EF4-FFF2-40B4-BE49-F238E27FC236}">
                <a16:creationId xmlns:a16="http://schemas.microsoft.com/office/drawing/2014/main" id="{3E98E94F-B562-AA6F-9B2A-F4774136EF36}"/>
              </a:ext>
            </a:extLst>
          </p:cNvPr>
          <p:cNvSpPr>
            <a:spLocks noGrp="1"/>
          </p:cNvSpPr>
          <p:nvPr>
            <p:ph type="pic" sz="quarter" idx="12"/>
          </p:nvPr>
        </p:nvSpPr>
        <p:spPr/>
        <p:txBody>
          <a:bodyPr/>
          <a:lstStyle/>
          <a:p>
            <a:endParaRPr lang="en-US"/>
          </a:p>
        </p:txBody>
      </p:sp>
      <p:grpSp>
        <p:nvGrpSpPr>
          <p:cNvPr id="8" name="Group 7">
            <a:extLst>
              <a:ext uri="{FF2B5EF4-FFF2-40B4-BE49-F238E27FC236}">
                <a16:creationId xmlns:a16="http://schemas.microsoft.com/office/drawing/2014/main" id="{B474323C-17B9-1497-1393-8E72F3F6A583}"/>
              </a:ext>
            </a:extLst>
          </p:cNvPr>
          <p:cNvGrpSpPr/>
          <p:nvPr/>
        </p:nvGrpSpPr>
        <p:grpSpPr>
          <a:xfrm>
            <a:off x="3574276" y="435473"/>
            <a:ext cx="7964973" cy="5731083"/>
            <a:chOff x="3574276" y="435473"/>
            <a:chExt cx="7964973" cy="5731083"/>
          </a:xfrm>
        </p:grpSpPr>
        <p:pic>
          <p:nvPicPr>
            <p:cNvPr id="11" name="Picture 10" descr="A diagram of different types of lines&#10;&#10;Description automatically generated with medium confidence">
              <a:extLst>
                <a:ext uri="{FF2B5EF4-FFF2-40B4-BE49-F238E27FC236}">
                  <a16:creationId xmlns:a16="http://schemas.microsoft.com/office/drawing/2014/main" id="{A070D972-698F-FC77-CD48-5FFABD227C3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35" t="1793" r="50293" b="50537"/>
            <a:stretch/>
          </p:blipFill>
          <p:spPr>
            <a:xfrm>
              <a:off x="3574276" y="435473"/>
              <a:ext cx="7964973" cy="5731083"/>
            </a:xfrm>
            <a:prstGeom prst="rect">
              <a:avLst/>
            </a:prstGeom>
          </p:spPr>
        </p:pic>
        <p:sp>
          <p:nvSpPr>
            <p:cNvPr id="6" name="Rectangle 5">
              <a:extLst>
                <a:ext uri="{FF2B5EF4-FFF2-40B4-BE49-F238E27FC236}">
                  <a16:creationId xmlns:a16="http://schemas.microsoft.com/office/drawing/2014/main" id="{F2345F84-51D1-BC12-F666-42F84431254E}"/>
                </a:ext>
              </a:extLst>
            </p:cNvPr>
            <p:cNvSpPr/>
            <p:nvPr/>
          </p:nvSpPr>
          <p:spPr>
            <a:xfrm>
              <a:off x="5403507" y="1312687"/>
              <a:ext cx="2529840" cy="3576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710B98BF-2D12-E970-07FE-6AB41BA281C3}"/>
              </a:ext>
            </a:extLst>
          </p:cNvPr>
          <p:cNvSpPr>
            <a:spLocks noGrp="1"/>
          </p:cNvSpPr>
          <p:nvPr>
            <p:ph type="title"/>
          </p:nvPr>
        </p:nvSpPr>
        <p:spPr>
          <a:xfrm>
            <a:off x="583984" y="691444"/>
            <a:ext cx="3073616" cy="621243"/>
          </a:xfrm>
        </p:spPr>
        <p:txBody>
          <a:bodyPr>
            <a:noAutofit/>
          </a:bodyPr>
          <a:lstStyle/>
          <a:p>
            <a:r>
              <a:rPr lang="en-US" sz="3000" cap="none" dirty="0">
                <a:ea typeface="Calibri" panose="020F0502020204030204" pitchFamily="34" charset="0"/>
              </a:rPr>
              <a:t>Within individual</a:t>
            </a:r>
            <a:br>
              <a:rPr lang="en-US" sz="3000" cap="none" dirty="0">
                <a:ea typeface="Calibri" panose="020F0502020204030204" pitchFamily="34" charset="0"/>
              </a:rPr>
            </a:br>
            <a:r>
              <a:rPr lang="en-US" sz="3000" cap="none" dirty="0">
                <a:ea typeface="Calibri" panose="020F0502020204030204" pitchFamily="34" charset="0"/>
              </a:rPr>
              <a:t>salt-sensitivity</a:t>
            </a:r>
            <a:br>
              <a:rPr lang="en-US" sz="3000" cap="none" dirty="0">
                <a:ea typeface="Calibri" panose="020F0502020204030204" pitchFamily="34" charset="0"/>
              </a:rPr>
            </a:br>
            <a:r>
              <a:rPr lang="en-US" sz="3000" cap="none" dirty="0">
                <a:ea typeface="Calibri" panose="020F0502020204030204" pitchFamily="34" charset="0"/>
              </a:rPr>
              <a:t>of blood pressure</a:t>
            </a:r>
            <a:endParaRPr lang="en-US" sz="3000" cap="none" dirty="0"/>
          </a:p>
        </p:txBody>
      </p:sp>
    </p:spTree>
    <p:extLst>
      <p:ext uri="{BB962C8B-B14F-4D97-AF65-F5344CB8AC3E}">
        <p14:creationId xmlns:p14="http://schemas.microsoft.com/office/powerpoint/2010/main" val="3909343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E6FAF39-B283-6F4B-AF4B-A5C55FAF2AB7}"/>
              </a:ext>
            </a:extLst>
          </p:cNvPr>
          <p:cNvSpPr>
            <a:spLocks noGrp="1"/>
          </p:cNvSpPr>
          <p:nvPr>
            <p:ph type="ftr" sz="quarter" idx="3"/>
          </p:nvPr>
        </p:nvSpPr>
        <p:spPr>
          <a:prstGeom prst="rect">
            <a:avLst/>
          </a:prstGeo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 name="Slide Number Placeholder 4">
            <a:extLst>
              <a:ext uri="{FF2B5EF4-FFF2-40B4-BE49-F238E27FC236}">
                <a16:creationId xmlns:a16="http://schemas.microsoft.com/office/drawing/2014/main" id="{33AF5896-9544-2A4F-BC3F-7C6A85CEF20E}"/>
              </a:ext>
            </a:extLst>
          </p:cNvPr>
          <p:cNvSpPr>
            <a:spLocks noGrp="1"/>
          </p:cNvSpPr>
          <p:nvPr>
            <p:ph type="sldNum" sz="quarter" idx="4"/>
          </p:nvPr>
        </p:nvSpPr>
        <p:spPr>
          <a:prstGeom prst="rect">
            <a:avLst/>
          </a:prstGeo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0E35BBB0-73A1-954D-9854-C6F827AED934}" type="slidenum">
              <a:rPr kumimoji="0" lang="en-US" sz="1067" b="0" i="0" u="none" strike="noStrike" kern="1200" cap="none" spc="0" normalizeH="0" baseline="0" noProof="0">
                <a:ln>
                  <a:noFill/>
                </a:ln>
                <a:solidFill>
                  <a:srgbClr val="FFFFFF"/>
                </a:solidFill>
                <a:effectLst/>
                <a:uLnTx/>
                <a:uFillTx/>
                <a:latin typeface="Arial" panose="020B0604020202020204"/>
                <a:ea typeface="+mn-ea"/>
                <a:cs typeface="+mn-cs"/>
              </a:rPr>
              <a:pPr marL="0" marR="0" lvl="0" indent="0" algn="l" defTabSz="609585" rtl="0" eaLnBrk="1" fontAlgn="auto" latinLnBrk="0" hangingPunct="1">
                <a:lnSpc>
                  <a:spcPct val="100000"/>
                </a:lnSpc>
                <a:spcBef>
                  <a:spcPts val="0"/>
                </a:spcBef>
                <a:spcAft>
                  <a:spcPts val="0"/>
                </a:spcAft>
                <a:buClrTx/>
                <a:buSzTx/>
                <a:buFontTx/>
                <a:buNone/>
                <a:tabLst/>
                <a:defRPr/>
              </a:pPr>
              <a:t>18</a:t>
            </a:fld>
            <a:endParaRPr kumimoji="0" lang="en-US" sz="1067"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Text Placeholder 6">
            <a:extLst>
              <a:ext uri="{FF2B5EF4-FFF2-40B4-BE49-F238E27FC236}">
                <a16:creationId xmlns:a16="http://schemas.microsoft.com/office/drawing/2014/main" id="{4D375E80-C3C0-AB42-931B-BFDE0F49C5EE}"/>
              </a:ext>
            </a:extLst>
          </p:cNvPr>
          <p:cNvSpPr>
            <a:spLocks noGrp="1"/>
          </p:cNvSpPr>
          <p:nvPr>
            <p:ph type="body" sz="quarter" idx="13"/>
          </p:nvPr>
        </p:nvSpPr>
        <p:spPr/>
        <p:txBody>
          <a:bodyPr/>
          <a:lstStyle/>
          <a:p>
            <a:endParaRPr lang="en-US" dirty="0"/>
          </a:p>
        </p:txBody>
      </p:sp>
      <p:sp>
        <p:nvSpPr>
          <p:cNvPr id="20" name="Picture Placeholder 19">
            <a:extLst>
              <a:ext uri="{FF2B5EF4-FFF2-40B4-BE49-F238E27FC236}">
                <a16:creationId xmlns:a16="http://schemas.microsoft.com/office/drawing/2014/main" id="{3E98E94F-B562-AA6F-9B2A-F4774136EF36}"/>
              </a:ext>
            </a:extLst>
          </p:cNvPr>
          <p:cNvSpPr>
            <a:spLocks noGrp="1"/>
          </p:cNvSpPr>
          <p:nvPr>
            <p:ph type="pic" sz="quarter" idx="12"/>
          </p:nvPr>
        </p:nvSpPr>
        <p:spPr/>
        <p:txBody>
          <a:bodyPr/>
          <a:lstStyle/>
          <a:p>
            <a:endParaRPr lang="en-US"/>
          </a:p>
        </p:txBody>
      </p:sp>
      <p:pic>
        <p:nvPicPr>
          <p:cNvPr id="2" name="Picture 1" descr="A graph of different types of normalized pressure">
            <a:extLst>
              <a:ext uri="{FF2B5EF4-FFF2-40B4-BE49-F238E27FC236}">
                <a16:creationId xmlns:a16="http://schemas.microsoft.com/office/drawing/2014/main" id="{B00B8C93-2D66-744C-FEF8-A34F273FEB5A}"/>
              </a:ext>
            </a:extLst>
          </p:cNvPr>
          <p:cNvPicPr>
            <a:picLocks noChangeAspect="1"/>
          </p:cNvPicPr>
          <p:nvPr/>
        </p:nvPicPr>
        <p:blipFill rotWithShape="1">
          <a:blip r:embed="rId3">
            <a:extLst>
              <a:ext uri="{28A0092B-C50C-407E-A947-70E740481C1C}">
                <a14:useLocalDpi xmlns:a14="http://schemas.microsoft.com/office/drawing/2010/main" val="0"/>
              </a:ext>
            </a:extLst>
          </a:blip>
          <a:srcRect r="51855" b="52972"/>
          <a:stretch/>
        </p:blipFill>
        <p:spPr>
          <a:xfrm>
            <a:off x="1280986" y="534625"/>
            <a:ext cx="7376022" cy="5185455"/>
          </a:xfrm>
          <a:prstGeom prst="rect">
            <a:avLst/>
          </a:prstGeom>
        </p:spPr>
      </p:pic>
      <p:sp>
        <p:nvSpPr>
          <p:cNvPr id="3" name="TextBox 2">
            <a:extLst>
              <a:ext uri="{FF2B5EF4-FFF2-40B4-BE49-F238E27FC236}">
                <a16:creationId xmlns:a16="http://schemas.microsoft.com/office/drawing/2014/main" id="{ABACE98A-256D-C1D0-D366-D7CA714BC972}"/>
              </a:ext>
            </a:extLst>
          </p:cNvPr>
          <p:cNvSpPr txBox="1"/>
          <p:nvPr/>
        </p:nvSpPr>
        <p:spPr>
          <a:xfrm>
            <a:off x="583986" y="5796092"/>
            <a:ext cx="11608014" cy="369332"/>
          </a:xfrm>
          <a:prstGeom prst="rect">
            <a:avLst/>
          </a:prstGeom>
          <a:noFill/>
        </p:spPr>
        <p:txBody>
          <a:bodyPr wrap="square" rtlCol="0">
            <a:spAutoFit/>
          </a:bodyPr>
          <a:lstStyle/>
          <a:p>
            <a:r>
              <a:rPr lang="en-US" dirty="0">
                <a:solidFill>
                  <a:srgbClr val="000000"/>
                </a:solidFill>
                <a:effectLst/>
                <a:ea typeface="Times New Roman" panose="02020603050405020304" pitchFamily="18" charset="0"/>
              </a:rPr>
              <a:t>Delta 24-hour </a:t>
            </a:r>
            <a:r>
              <a:rPr lang="en-US" dirty="0">
                <a:solidFill>
                  <a:srgbClr val="000000"/>
                </a:solidFill>
                <a:ea typeface="Times New Roman" panose="02020603050405020304" pitchFamily="18" charset="0"/>
              </a:rPr>
              <a:t>BP </a:t>
            </a:r>
            <a:r>
              <a:rPr lang="en-US" dirty="0">
                <a:solidFill>
                  <a:srgbClr val="000000"/>
                </a:solidFill>
                <a:effectLst/>
                <a:ea typeface="Times New Roman" panose="02020603050405020304" pitchFamily="18" charset="0"/>
              </a:rPr>
              <a:t>calculated as high minus low-sodium diet</a:t>
            </a:r>
            <a:endParaRPr lang="en-US" dirty="0"/>
          </a:p>
        </p:txBody>
      </p:sp>
      <p:sp>
        <p:nvSpPr>
          <p:cNvPr id="6" name="Right Brace 5">
            <a:extLst>
              <a:ext uri="{FF2B5EF4-FFF2-40B4-BE49-F238E27FC236}">
                <a16:creationId xmlns:a16="http://schemas.microsoft.com/office/drawing/2014/main" id="{32F8B0AB-B46B-D648-9821-F7BBBDC44D2E}"/>
              </a:ext>
            </a:extLst>
          </p:cNvPr>
          <p:cNvSpPr/>
          <p:nvPr/>
        </p:nvSpPr>
        <p:spPr>
          <a:xfrm>
            <a:off x="8493550" y="810705"/>
            <a:ext cx="245097" cy="2743200"/>
          </a:xfrm>
          <a:prstGeom prst="rightBrace">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a:extLst>
              <a:ext uri="{FF2B5EF4-FFF2-40B4-BE49-F238E27FC236}">
                <a16:creationId xmlns:a16="http://schemas.microsoft.com/office/drawing/2014/main" id="{91BFA01C-546C-BF48-EB81-36163DADB291}"/>
              </a:ext>
            </a:extLst>
          </p:cNvPr>
          <p:cNvSpPr/>
          <p:nvPr/>
        </p:nvSpPr>
        <p:spPr>
          <a:xfrm>
            <a:off x="8495118" y="3583756"/>
            <a:ext cx="245097" cy="1940351"/>
          </a:xfrm>
          <a:prstGeom prst="rightBrace">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843273B7-F9C8-1FD7-FABA-1099952CB9F6}"/>
              </a:ext>
            </a:extLst>
          </p:cNvPr>
          <p:cNvSpPr txBox="1"/>
          <p:nvPr/>
        </p:nvSpPr>
        <p:spPr>
          <a:xfrm>
            <a:off x="8738647" y="1583701"/>
            <a:ext cx="2318994" cy="1200329"/>
          </a:xfrm>
          <a:prstGeom prst="rect">
            <a:avLst/>
          </a:prstGeom>
          <a:noFill/>
        </p:spPr>
        <p:txBody>
          <a:bodyPr wrap="square" rtlCol="0">
            <a:spAutoFit/>
          </a:bodyPr>
          <a:lstStyle/>
          <a:p>
            <a:pPr algn="ctr"/>
            <a:r>
              <a:rPr lang="en-US" dirty="0">
                <a:solidFill>
                  <a:srgbClr val="0070C0"/>
                </a:solidFill>
              </a:rPr>
              <a:t>Reduction in Systolic BP with low- compared with high-sodium diet</a:t>
            </a:r>
          </a:p>
        </p:txBody>
      </p:sp>
      <p:sp>
        <p:nvSpPr>
          <p:cNvPr id="10" name="TextBox 9">
            <a:extLst>
              <a:ext uri="{FF2B5EF4-FFF2-40B4-BE49-F238E27FC236}">
                <a16:creationId xmlns:a16="http://schemas.microsoft.com/office/drawing/2014/main" id="{96AF14A1-9A3A-0762-DF10-DAB041324767}"/>
              </a:ext>
            </a:extLst>
          </p:cNvPr>
          <p:cNvSpPr txBox="1"/>
          <p:nvPr/>
        </p:nvSpPr>
        <p:spPr>
          <a:xfrm>
            <a:off x="8740216" y="3970249"/>
            <a:ext cx="2318994" cy="1200329"/>
          </a:xfrm>
          <a:prstGeom prst="rect">
            <a:avLst/>
          </a:prstGeom>
          <a:noFill/>
        </p:spPr>
        <p:txBody>
          <a:bodyPr wrap="square" rtlCol="0">
            <a:spAutoFit/>
          </a:bodyPr>
          <a:lstStyle/>
          <a:p>
            <a:pPr algn="ctr"/>
            <a:r>
              <a:rPr lang="en-US" dirty="0">
                <a:solidFill>
                  <a:schemeClr val="accent2"/>
                </a:solidFill>
              </a:rPr>
              <a:t>Increase in Systolic BP with low- compared with high-sodium diet</a:t>
            </a:r>
          </a:p>
        </p:txBody>
      </p:sp>
    </p:spTree>
    <p:extLst>
      <p:ext uri="{BB962C8B-B14F-4D97-AF65-F5344CB8AC3E}">
        <p14:creationId xmlns:p14="http://schemas.microsoft.com/office/powerpoint/2010/main" val="4204763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E6FAF39-B283-6F4B-AF4B-A5C55FAF2AB7}"/>
              </a:ext>
            </a:extLst>
          </p:cNvPr>
          <p:cNvSpPr>
            <a:spLocks noGrp="1"/>
          </p:cNvSpPr>
          <p:nvPr>
            <p:ph type="ftr" sz="quarter" idx="3"/>
          </p:nvPr>
        </p:nvSpPr>
        <p:spPr>
          <a:prstGeom prst="rect">
            <a:avLst/>
          </a:prstGeo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 name="Slide Number Placeholder 4">
            <a:extLst>
              <a:ext uri="{FF2B5EF4-FFF2-40B4-BE49-F238E27FC236}">
                <a16:creationId xmlns:a16="http://schemas.microsoft.com/office/drawing/2014/main" id="{33AF5896-9544-2A4F-BC3F-7C6A85CEF20E}"/>
              </a:ext>
            </a:extLst>
          </p:cNvPr>
          <p:cNvSpPr>
            <a:spLocks noGrp="1"/>
          </p:cNvSpPr>
          <p:nvPr>
            <p:ph type="sldNum" sz="quarter" idx="4"/>
          </p:nvPr>
        </p:nvSpPr>
        <p:spPr>
          <a:prstGeom prst="rect">
            <a:avLst/>
          </a:prstGeo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0E35BBB0-73A1-954D-9854-C6F827AED934}" type="slidenum">
              <a:rPr kumimoji="0" lang="en-US" sz="1067" b="0" i="0" u="none" strike="noStrike" kern="1200" cap="none" spc="0" normalizeH="0" baseline="0" noProof="0">
                <a:ln>
                  <a:noFill/>
                </a:ln>
                <a:solidFill>
                  <a:srgbClr val="FFFFFF"/>
                </a:solidFill>
                <a:effectLst/>
                <a:uLnTx/>
                <a:uFillTx/>
                <a:latin typeface="Arial" panose="020B0604020202020204"/>
                <a:ea typeface="+mn-ea"/>
                <a:cs typeface="+mn-cs"/>
              </a:rPr>
              <a:pPr marL="0" marR="0" lvl="0" indent="0" algn="l" defTabSz="609585" rtl="0" eaLnBrk="1" fontAlgn="auto" latinLnBrk="0" hangingPunct="1">
                <a:lnSpc>
                  <a:spcPct val="100000"/>
                </a:lnSpc>
                <a:spcBef>
                  <a:spcPts val="0"/>
                </a:spcBef>
                <a:spcAft>
                  <a:spcPts val="0"/>
                </a:spcAft>
                <a:buClrTx/>
                <a:buSzTx/>
                <a:buFontTx/>
                <a:buNone/>
                <a:tabLst/>
                <a:defRPr/>
              </a:pPr>
              <a:t>19</a:t>
            </a:fld>
            <a:endParaRPr kumimoji="0" lang="en-US" sz="1067"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Text Placeholder 6">
            <a:extLst>
              <a:ext uri="{FF2B5EF4-FFF2-40B4-BE49-F238E27FC236}">
                <a16:creationId xmlns:a16="http://schemas.microsoft.com/office/drawing/2014/main" id="{4D375E80-C3C0-AB42-931B-BFDE0F49C5EE}"/>
              </a:ext>
            </a:extLst>
          </p:cNvPr>
          <p:cNvSpPr>
            <a:spLocks noGrp="1"/>
          </p:cNvSpPr>
          <p:nvPr>
            <p:ph type="body" sz="quarter" idx="13"/>
          </p:nvPr>
        </p:nvSpPr>
        <p:spPr/>
        <p:txBody>
          <a:bodyPr/>
          <a:lstStyle/>
          <a:p>
            <a:endParaRPr lang="en-US" dirty="0"/>
          </a:p>
        </p:txBody>
      </p:sp>
      <p:sp>
        <p:nvSpPr>
          <p:cNvPr id="20" name="Picture Placeholder 19">
            <a:extLst>
              <a:ext uri="{FF2B5EF4-FFF2-40B4-BE49-F238E27FC236}">
                <a16:creationId xmlns:a16="http://schemas.microsoft.com/office/drawing/2014/main" id="{3E98E94F-B562-AA6F-9B2A-F4774136EF36}"/>
              </a:ext>
            </a:extLst>
          </p:cNvPr>
          <p:cNvSpPr>
            <a:spLocks noGrp="1"/>
          </p:cNvSpPr>
          <p:nvPr>
            <p:ph type="pic" sz="quarter" idx="12"/>
          </p:nvPr>
        </p:nvSpPr>
        <p:spPr/>
        <p:txBody>
          <a:bodyPr/>
          <a:lstStyle/>
          <a:p>
            <a:endParaRPr lang="en-US"/>
          </a:p>
        </p:txBody>
      </p:sp>
      <p:grpSp>
        <p:nvGrpSpPr>
          <p:cNvPr id="3" name="Group 2">
            <a:extLst>
              <a:ext uri="{FF2B5EF4-FFF2-40B4-BE49-F238E27FC236}">
                <a16:creationId xmlns:a16="http://schemas.microsoft.com/office/drawing/2014/main" id="{960AA2B6-EF58-DEBF-D18B-50866937DBFB}"/>
              </a:ext>
            </a:extLst>
          </p:cNvPr>
          <p:cNvGrpSpPr/>
          <p:nvPr/>
        </p:nvGrpSpPr>
        <p:grpSpPr>
          <a:xfrm>
            <a:off x="1034747" y="331424"/>
            <a:ext cx="7884160" cy="5578321"/>
            <a:chOff x="6096000" y="1713184"/>
            <a:chExt cx="5825357" cy="4488219"/>
          </a:xfrm>
        </p:grpSpPr>
        <p:pic>
          <p:nvPicPr>
            <p:cNvPr id="6" name="Picture 5" descr="A group of graphs showing different sizes of data&#10;&#10;Description automatically generated with medium confidence">
              <a:extLst>
                <a:ext uri="{FF2B5EF4-FFF2-40B4-BE49-F238E27FC236}">
                  <a16:creationId xmlns:a16="http://schemas.microsoft.com/office/drawing/2014/main" id="{4A7DF8EA-944D-3D4F-F9ED-D2E2F32379B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62" t="1288" r="51800" b="50439"/>
            <a:stretch/>
          </p:blipFill>
          <p:spPr>
            <a:xfrm>
              <a:off x="6096000" y="1713184"/>
              <a:ext cx="5825357" cy="4306561"/>
            </a:xfrm>
            <a:prstGeom prst="rect">
              <a:avLst/>
            </a:prstGeom>
          </p:spPr>
        </p:pic>
        <p:sp>
          <p:nvSpPr>
            <p:cNvPr id="8" name="TextBox 7">
              <a:extLst>
                <a:ext uri="{FF2B5EF4-FFF2-40B4-BE49-F238E27FC236}">
                  <a16:creationId xmlns:a16="http://schemas.microsoft.com/office/drawing/2014/main" id="{4B08E196-E84C-1B57-F847-F9C3F37022DD}"/>
                </a:ext>
              </a:extLst>
            </p:cNvPr>
            <p:cNvSpPr txBox="1"/>
            <p:nvPr/>
          </p:nvSpPr>
          <p:spPr>
            <a:xfrm>
              <a:off x="7228113" y="5810262"/>
              <a:ext cx="859972" cy="369332"/>
            </a:xfrm>
            <a:prstGeom prst="rect">
              <a:avLst/>
            </a:prstGeom>
            <a:noFill/>
          </p:spPr>
          <p:txBody>
            <a:bodyPr wrap="square" rtlCol="0">
              <a:spAutoFit/>
            </a:bodyPr>
            <a:lstStyle/>
            <a:p>
              <a:pPr algn="ctr"/>
              <a:r>
                <a:rPr lang="en-US" dirty="0"/>
                <a:t>N=49</a:t>
              </a:r>
            </a:p>
          </p:txBody>
        </p:sp>
        <p:sp>
          <p:nvSpPr>
            <p:cNvPr id="9" name="TextBox 8">
              <a:extLst>
                <a:ext uri="{FF2B5EF4-FFF2-40B4-BE49-F238E27FC236}">
                  <a16:creationId xmlns:a16="http://schemas.microsoft.com/office/drawing/2014/main" id="{EEBF2958-205D-BDAE-551C-6EBF0114645D}"/>
                </a:ext>
              </a:extLst>
            </p:cNvPr>
            <p:cNvSpPr txBox="1"/>
            <p:nvPr/>
          </p:nvSpPr>
          <p:spPr>
            <a:xfrm>
              <a:off x="8425542" y="5826611"/>
              <a:ext cx="859972" cy="369332"/>
            </a:xfrm>
            <a:prstGeom prst="rect">
              <a:avLst/>
            </a:prstGeom>
            <a:noFill/>
          </p:spPr>
          <p:txBody>
            <a:bodyPr wrap="square" rtlCol="0">
              <a:spAutoFit/>
            </a:bodyPr>
            <a:lstStyle/>
            <a:p>
              <a:pPr algn="ctr"/>
              <a:r>
                <a:rPr lang="en-US" dirty="0"/>
                <a:t>N=39</a:t>
              </a:r>
            </a:p>
          </p:txBody>
        </p:sp>
        <p:sp>
          <p:nvSpPr>
            <p:cNvPr id="10" name="TextBox 9">
              <a:extLst>
                <a:ext uri="{FF2B5EF4-FFF2-40B4-BE49-F238E27FC236}">
                  <a16:creationId xmlns:a16="http://schemas.microsoft.com/office/drawing/2014/main" id="{7DA1D83B-BAFD-1C02-095D-0746662BD724}"/>
                </a:ext>
              </a:extLst>
            </p:cNvPr>
            <p:cNvSpPr txBox="1"/>
            <p:nvPr/>
          </p:nvSpPr>
          <p:spPr>
            <a:xfrm>
              <a:off x="9633852" y="5832071"/>
              <a:ext cx="859972" cy="369332"/>
            </a:xfrm>
            <a:prstGeom prst="rect">
              <a:avLst/>
            </a:prstGeom>
            <a:noFill/>
          </p:spPr>
          <p:txBody>
            <a:bodyPr wrap="square" rtlCol="0">
              <a:spAutoFit/>
            </a:bodyPr>
            <a:lstStyle/>
            <a:p>
              <a:pPr algn="ctr"/>
              <a:r>
                <a:rPr lang="en-US" dirty="0"/>
                <a:t>N=50</a:t>
              </a:r>
            </a:p>
          </p:txBody>
        </p:sp>
        <p:sp>
          <p:nvSpPr>
            <p:cNvPr id="11" name="TextBox 10">
              <a:extLst>
                <a:ext uri="{FF2B5EF4-FFF2-40B4-BE49-F238E27FC236}">
                  <a16:creationId xmlns:a16="http://schemas.microsoft.com/office/drawing/2014/main" id="{7D64446E-F6F9-DB58-6292-89EBA4E814E2}"/>
                </a:ext>
              </a:extLst>
            </p:cNvPr>
            <p:cNvSpPr txBox="1"/>
            <p:nvPr/>
          </p:nvSpPr>
          <p:spPr>
            <a:xfrm>
              <a:off x="10820395" y="5826648"/>
              <a:ext cx="859972" cy="369332"/>
            </a:xfrm>
            <a:prstGeom prst="rect">
              <a:avLst/>
            </a:prstGeom>
            <a:noFill/>
          </p:spPr>
          <p:txBody>
            <a:bodyPr wrap="square" rtlCol="0">
              <a:spAutoFit/>
            </a:bodyPr>
            <a:lstStyle/>
            <a:p>
              <a:pPr algn="ctr"/>
              <a:r>
                <a:rPr lang="en-US" dirty="0"/>
                <a:t>N=61</a:t>
              </a:r>
            </a:p>
          </p:txBody>
        </p:sp>
      </p:grpSp>
      <p:sp>
        <p:nvSpPr>
          <p:cNvPr id="12" name="TextBox 11">
            <a:extLst>
              <a:ext uri="{FF2B5EF4-FFF2-40B4-BE49-F238E27FC236}">
                <a16:creationId xmlns:a16="http://schemas.microsoft.com/office/drawing/2014/main" id="{E09D18E4-9272-4FB9-EFEE-7BEA5E9675F1}"/>
              </a:ext>
            </a:extLst>
          </p:cNvPr>
          <p:cNvSpPr txBox="1"/>
          <p:nvPr/>
        </p:nvSpPr>
        <p:spPr>
          <a:xfrm>
            <a:off x="583986" y="5796092"/>
            <a:ext cx="11608014" cy="369332"/>
          </a:xfrm>
          <a:prstGeom prst="rect">
            <a:avLst/>
          </a:prstGeom>
          <a:noFill/>
        </p:spPr>
        <p:txBody>
          <a:bodyPr wrap="square" rtlCol="0">
            <a:spAutoFit/>
          </a:bodyPr>
          <a:lstStyle/>
          <a:p>
            <a:r>
              <a:rPr lang="en-US" dirty="0">
                <a:solidFill>
                  <a:srgbClr val="000000"/>
                </a:solidFill>
                <a:effectLst/>
                <a:ea typeface="Times New Roman" panose="02020603050405020304" pitchFamily="18" charset="0"/>
              </a:rPr>
              <a:t>Delta 24-hour </a:t>
            </a:r>
            <a:r>
              <a:rPr lang="en-US" dirty="0">
                <a:solidFill>
                  <a:srgbClr val="000000"/>
                </a:solidFill>
                <a:ea typeface="Times New Roman" panose="02020603050405020304" pitchFamily="18" charset="0"/>
              </a:rPr>
              <a:t>BP </a:t>
            </a:r>
            <a:r>
              <a:rPr lang="en-US" dirty="0">
                <a:solidFill>
                  <a:srgbClr val="000000"/>
                </a:solidFill>
                <a:effectLst/>
                <a:ea typeface="Times New Roman" panose="02020603050405020304" pitchFamily="18" charset="0"/>
              </a:rPr>
              <a:t>calculated as high- minus low-sodium diet</a:t>
            </a:r>
            <a:endParaRPr lang="en-US" dirty="0"/>
          </a:p>
        </p:txBody>
      </p:sp>
      <p:sp>
        <p:nvSpPr>
          <p:cNvPr id="2" name="Right Brace 1">
            <a:extLst>
              <a:ext uri="{FF2B5EF4-FFF2-40B4-BE49-F238E27FC236}">
                <a16:creationId xmlns:a16="http://schemas.microsoft.com/office/drawing/2014/main" id="{1E47C905-D68D-3450-FF1A-0F9398C34185}"/>
              </a:ext>
            </a:extLst>
          </p:cNvPr>
          <p:cNvSpPr/>
          <p:nvPr/>
        </p:nvSpPr>
        <p:spPr>
          <a:xfrm>
            <a:off x="8927183" y="810705"/>
            <a:ext cx="245097" cy="2147537"/>
          </a:xfrm>
          <a:prstGeom prst="rightBrace">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ight Brace 12">
            <a:extLst>
              <a:ext uri="{FF2B5EF4-FFF2-40B4-BE49-F238E27FC236}">
                <a16:creationId xmlns:a16="http://schemas.microsoft.com/office/drawing/2014/main" id="{E1AB0CAC-A7A6-1045-1E55-80A78EA93455}"/>
              </a:ext>
            </a:extLst>
          </p:cNvPr>
          <p:cNvSpPr/>
          <p:nvPr/>
        </p:nvSpPr>
        <p:spPr>
          <a:xfrm>
            <a:off x="8928751" y="3065281"/>
            <a:ext cx="245097" cy="1940351"/>
          </a:xfrm>
          <a:prstGeom prst="rightBrace">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A0CAE99E-78C6-4E40-8D85-69AE7A35C565}"/>
              </a:ext>
            </a:extLst>
          </p:cNvPr>
          <p:cNvSpPr txBox="1"/>
          <p:nvPr/>
        </p:nvSpPr>
        <p:spPr>
          <a:xfrm>
            <a:off x="9172279" y="1140641"/>
            <a:ext cx="2017335" cy="1477328"/>
          </a:xfrm>
          <a:prstGeom prst="rect">
            <a:avLst/>
          </a:prstGeom>
          <a:noFill/>
        </p:spPr>
        <p:txBody>
          <a:bodyPr wrap="square" rtlCol="0">
            <a:spAutoFit/>
          </a:bodyPr>
          <a:lstStyle/>
          <a:p>
            <a:pPr algn="ctr"/>
            <a:r>
              <a:rPr lang="en-US" dirty="0">
                <a:solidFill>
                  <a:srgbClr val="0070C0"/>
                </a:solidFill>
              </a:rPr>
              <a:t>Reduction in Systolic BP with low- compared with high-sodium diet</a:t>
            </a:r>
          </a:p>
        </p:txBody>
      </p:sp>
      <p:sp>
        <p:nvSpPr>
          <p:cNvPr id="15" name="TextBox 14">
            <a:extLst>
              <a:ext uri="{FF2B5EF4-FFF2-40B4-BE49-F238E27FC236}">
                <a16:creationId xmlns:a16="http://schemas.microsoft.com/office/drawing/2014/main" id="{E4BB22E2-73D4-DB32-CAF4-A90E918378C5}"/>
              </a:ext>
            </a:extLst>
          </p:cNvPr>
          <p:cNvSpPr txBox="1"/>
          <p:nvPr/>
        </p:nvSpPr>
        <p:spPr>
          <a:xfrm>
            <a:off x="9183692" y="3300944"/>
            <a:ext cx="2007492" cy="1477328"/>
          </a:xfrm>
          <a:prstGeom prst="rect">
            <a:avLst/>
          </a:prstGeom>
          <a:noFill/>
        </p:spPr>
        <p:txBody>
          <a:bodyPr wrap="square" rtlCol="0">
            <a:spAutoFit/>
          </a:bodyPr>
          <a:lstStyle/>
          <a:p>
            <a:pPr algn="ctr"/>
            <a:r>
              <a:rPr lang="en-US" dirty="0">
                <a:solidFill>
                  <a:schemeClr val="accent2"/>
                </a:solidFill>
              </a:rPr>
              <a:t>Increase in Systolic BP with low- compared with high-sodium diet</a:t>
            </a:r>
          </a:p>
        </p:txBody>
      </p:sp>
    </p:spTree>
    <p:extLst>
      <p:ext uri="{BB962C8B-B14F-4D97-AF65-F5344CB8AC3E}">
        <p14:creationId xmlns:p14="http://schemas.microsoft.com/office/powerpoint/2010/main" val="2243989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4433B-1A64-DD47-8259-13F16C6E9560}"/>
              </a:ext>
            </a:extLst>
          </p:cNvPr>
          <p:cNvSpPr>
            <a:spLocks noGrp="1"/>
          </p:cNvSpPr>
          <p:nvPr>
            <p:ph type="title"/>
          </p:nvPr>
        </p:nvSpPr>
        <p:spPr>
          <a:xfrm>
            <a:off x="583984" y="819631"/>
            <a:ext cx="11059376" cy="1078285"/>
          </a:xfrm>
        </p:spPr>
        <p:txBody>
          <a:bodyPr>
            <a:noAutofit/>
          </a:bodyPr>
          <a:lstStyle/>
          <a:p>
            <a:r>
              <a:rPr lang="en-US" sz="2600" b="1" cap="none" dirty="0">
                <a:effectLst/>
                <a:latin typeface="Arial Black" panose="020B0A04020102020204" pitchFamily="34" charset="0"/>
                <a:ea typeface="Calibri" panose="020F0502020204030204" pitchFamily="34" charset="0"/>
              </a:rPr>
              <a:t>Effects of dietary sodium on systolic blood pressure in </a:t>
            </a:r>
            <a:br>
              <a:rPr lang="en-US" sz="2600" b="1" cap="none" dirty="0">
                <a:effectLst/>
                <a:latin typeface="Arial Black" panose="020B0A04020102020204" pitchFamily="34" charset="0"/>
                <a:ea typeface="Calibri" panose="020F0502020204030204" pitchFamily="34" charset="0"/>
              </a:rPr>
            </a:br>
            <a:r>
              <a:rPr lang="en-US" sz="2600" b="1" cap="none" dirty="0">
                <a:effectLst/>
                <a:latin typeface="Arial Black" panose="020B0A04020102020204" pitchFamily="34" charset="0"/>
                <a:ea typeface="Calibri" panose="020F0502020204030204" pitchFamily="34" charset="0"/>
              </a:rPr>
              <a:t>middle-aged individuals: A randomized order cross-over trial</a:t>
            </a:r>
            <a:endParaRPr lang="en-US" sz="2600" cap="none" dirty="0">
              <a:latin typeface="Arial Black" panose="020B0A04020102020204" pitchFamily="34" charset="0"/>
            </a:endParaRPr>
          </a:p>
        </p:txBody>
      </p:sp>
      <p:sp>
        <p:nvSpPr>
          <p:cNvPr id="3" name="Content Placeholder 2">
            <a:extLst>
              <a:ext uri="{FF2B5EF4-FFF2-40B4-BE49-F238E27FC236}">
                <a16:creationId xmlns:a16="http://schemas.microsoft.com/office/drawing/2014/main" id="{752D27D5-7108-E843-8545-3B5788C1C5F7}"/>
              </a:ext>
            </a:extLst>
          </p:cNvPr>
          <p:cNvSpPr>
            <a:spLocks noGrp="1"/>
          </p:cNvSpPr>
          <p:nvPr>
            <p:ph idx="1"/>
          </p:nvPr>
        </p:nvSpPr>
        <p:spPr>
          <a:xfrm>
            <a:off x="583987" y="3287092"/>
            <a:ext cx="10836935" cy="2987822"/>
          </a:xfrm>
        </p:spPr>
        <p:txBody>
          <a:bodyPr>
            <a:normAutofit/>
          </a:bodyPr>
          <a:lstStyle/>
          <a:p>
            <a:pPr marL="0" marR="0">
              <a:spcBef>
                <a:spcPts val="0"/>
              </a:spcBef>
              <a:spcAft>
                <a:spcPts val="0"/>
              </a:spcAft>
            </a:pPr>
            <a:r>
              <a:rPr lang="en-US" sz="1300" baseline="30000" dirty="0">
                <a:effectLst/>
                <a:ea typeface="Times New Roman" panose="02020603050405020304" pitchFamily="18" charset="0"/>
              </a:rPr>
              <a:t>1</a:t>
            </a:r>
            <a:r>
              <a:rPr lang="en-US" sz="1300" dirty="0">
                <a:effectLst/>
                <a:ea typeface="Times New Roman" panose="02020603050405020304" pitchFamily="18" charset="0"/>
              </a:rPr>
              <a:t>Division of Cardiovascular Medicine, Vanderbilt University Medical Center, Nashville, TN</a:t>
            </a:r>
          </a:p>
          <a:p>
            <a:pPr marL="0" marR="0">
              <a:spcBef>
                <a:spcPts val="0"/>
              </a:spcBef>
              <a:spcAft>
                <a:spcPts val="0"/>
              </a:spcAft>
            </a:pPr>
            <a:r>
              <a:rPr lang="en-US" sz="1300" baseline="30000" dirty="0">
                <a:effectLst/>
                <a:ea typeface="Times New Roman" panose="02020603050405020304" pitchFamily="18" charset="0"/>
              </a:rPr>
              <a:t>2</a:t>
            </a:r>
            <a:r>
              <a:rPr lang="en-US" sz="1300" dirty="0">
                <a:effectLst/>
                <a:ea typeface="Times New Roman" panose="02020603050405020304" pitchFamily="18" charset="0"/>
              </a:rPr>
              <a:t>Vanderbilt Translational and Clinical Cardiovascular Research Center, Vanderbilt University Medical Center, Nashville, TN</a:t>
            </a:r>
          </a:p>
          <a:p>
            <a:pPr marL="0" marR="0">
              <a:spcBef>
                <a:spcPts val="0"/>
              </a:spcBef>
              <a:spcAft>
                <a:spcPts val="0"/>
              </a:spcAft>
            </a:pPr>
            <a:r>
              <a:rPr lang="en-US" sz="1300" baseline="30000" dirty="0">
                <a:effectLst/>
                <a:ea typeface="Times New Roman" panose="02020603050405020304" pitchFamily="18" charset="0"/>
              </a:rPr>
              <a:t>3</a:t>
            </a:r>
            <a:r>
              <a:rPr lang="en-US" sz="1300" dirty="0">
                <a:effectLst/>
                <a:ea typeface="Times New Roman" panose="02020603050405020304" pitchFamily="18" charset="0"/>
              </a:rPr>
              <a:t>Department of Epidemiology, University of Alabama at Birmingham, Birmingham, AL</a:t>
            </a:r>
          </a:p>
          <a:p>
            <a:pPr marL="0" marR="0">
              <a:spcBef>
                <a:spcPts val="0"/>
              </a:spcBef>
              <a:spcAft>
                <a:spcPts val="0"/>
              </a:spcAft>
            </a:pPr>
            <a:r>
              <a:rPr lang="en-US" sz="1300" baseline="30000" dirty="0">
                <a:effectLst/>
                <a:ea typeface="Times New Roman" panose="02020603050405020304" pitchFamily="18" charset="0"/>
              </a:rPr>
              <a:t>4</a:t>
            </a:r>
            <a:r>
              <a:rPr lang="en-US" sz="1300" dirty="0">
                <a:effectLst/>
                <a:ea typeface="Times New Roman" panose="02020603050405020304" pitchFamily="18" charset="0"/>
              </a:rPr>
              <a:t>Department of Kinesiology and Nutrition, University of Illinois-Chicago; Chicago, IL</a:t>
            </a:r>
          </a:p>
          <a:p>
            <a:pPr marL="0" marR="0">
              <a:spcBef>
                <a:spcPts val="0"/>
              </a:spcBef>
              <a:spcAft>
                <a:spcPts val="0"/>
              </a:spcAft>
            </a:pPr>
            <a:r>
              <a:rPr lang="en-US" sz="1300" baseline="30000" dirty="0">
                <a:effectLst/>
                <a:ea typeface="Times New Roman" panose="02020603050405020304" pitchFamily="18" charset="0"/>
              </a:rPr>
              <a:t>5</a:t>
            </a:r>
            <a:r>
              <a:rPr lang="en-US" sz="1300" dirty="0">
                <a:effectLst/>
                <a:ea typeface="Times New Roman" panose="02020603050405020304" pitchFamily="18" charset="0"/>
              </a:rPr>
              <a:t>Division of Clinical Pharmacology, Vanderbilt University Medical Center, Nashville, TN</a:t>
            </a:r>
          </a:p>
          <a:p>
            <a:pPr marL="0" marR="0">
              <a:spcBef>
                <a:spcPts val="0"/>
              </a:spcBef>
              <a:spcAft>
                <a:spcPts val="0"/>
              </a:spcAft>
            </a:pPr>
            <a:r>
              <a:rPr lang="en-US" sz="1300" baseline="30000" dirty="0">
                <a:effectLst/>
                <a:ea typeface="Times New Roman" panose="02020603050405020304" pitchFamily="18" charset="0"/>
              </a:rPr>
              <a:t>6</a:t>
            </a:r>
            <a:r>
              <a:rPr lang="en-US" sz="1300" dirty="0">
                <a:effectLst/>
                <a:ea typeface="Times New Roman" panose="02020603050405020304" pitchFamily="18" charset="0"/>
              </a:rPr>
              <a:t>Division of Clinical Pharmacology, Indiana University, Indianapolis, IN</a:t>
            </a:r>
          </a:p>
          <a:p>
            <a:pPr marL="0" marR="0">
              <a:spcBef>
                <a:spcPts val="0"/>
              </a:spcBef>
              <a:spcAft>
                <a:spcPts val="0"/>
              </a:spcAft>
            </a:pPr>
            <a:r>
              <a:rPr lang="en-US" sz="1300" baseline="30000" dirty="0">
                <a:effectLst/>
                <a:ea typeface="Times New Roman" panose="02020603050405020304" pitchFamily="18" charset="0"/>
              </a:rPr>
              <a:t>7</a:t>
            </a:r>
            <a:r>
              <a:rPr lang="en-US" sz="1300" dirty="0">
                <a:effectLst/>
                <a:ea typeface="Times New Roman" panose="02020603050405020304" pitchFamily="18" charset="0"/>
              </a:rPr>
              <a:t>Division of Translational Neurosciences and Population Studies, Department of Neurology, Medical University of South Carolina, Charleston, SC</a:t>
            </a:r>
          </a:p>
          <a:p>
            <a:pPr marL="0" marR="0">
              <a:spcBef>
                <a:spcPts val="0"/>
              </a:spcBef>
              <a:spcAft>
                <a:spcPts val="0"/>
              </a:spcAft>
            </a:pPr>
            <a:r>
              <a:rPr lang="en-US" sz="1300" baseline="30000" dirty="0">
                <a:effectLst/>
                <a:ea typeface="Times New Roman" panose="02020603050405020304" pitchFamily="18" charset="0"/>
              </a:rPr>
              <a:t>8</a:t>
            </a:r>
            <a:r>
              <a:rPr lang="en-US" sz="1300" dirty="0">
                <a:effectLst/>
                <a:ea typeface="Times New Roman" panose="02020603050405020304" pitchFamily="18" charset="0"/>
              </a:rPr>
              <a:t>National Heart, Lung, and Blood Institute, National Institutes of Health, Bethesda, MD</a:t>
            </a:r>
          </a:p>
          <a:p>
            <a:pPr marL="0" marR="0">
              <a:spcBef>
                <a:spcPts val="0"/>
              </a:spcBef>
              <a:spcAft>
                <a:spcPts val="0"/>
              </a:spcAft>
            </a:pPr>
            <a:r>
              <a:rPr lang="en-US" sz="1300" baseline="30000" dirty="0">
                <a:effectLst/>
                <a:ea typeface="Times New Roman" panose="02020603050405020304" pitchFamily="18" charset="0"/>
              </a:rPr>
              <a:t>9</a:t>
            </a:r>
            <a:r>
              <a:rPr lang="en-US" sz="1300" dirty="0">
                <a:effectLst/>
                <a:ea typeface="Times New Roman" panose="02020603050405020304" pitchFamily="18" charset="0"/>
              </a:rPr>
              <a:t>Department of Medicine, University of Texas-Southwestern Medical Center, Dallas, TX</a:t>
            </a:r>
          </a:p>
          <a:p>
            <a:pPr marL="0" marR="0">
              <a:spcBef>
                <a:spcPts val="0"/>
              </a:spcBef>
              <a:spcAft>
                <a:spcPts val="0"/>
              </a:spcAft>
            </a:pPr>
            <a:r>
              <a:rPr lang="en-US" sz="1300" baseline="30000" dirty="0">
                <a:effectLst/>
                <a:ea typeface="Times New Roman" panose="02020603050405020304" pitchFamily="18" charset="0"/>
              </a:rPr>
              <a:t>10</a:t>
            </a:r>
            <a:r>
              <a:rPr lang="en-US" sz="1300" dirty="0">
                <a:effectLst/>
                <a:ea typeface="Times New Roman" panose="02020603050405020304" pitchFamily="18" charset="0"/>
              </a:rPr>
              <a:t>Department of Preventive Medicine, Northwestern University, Chicago, IL</a:t>
            </a:r>
          </a:p>
        </p:txBody>
      </p:sp>
      <p:sp>
        <p:nvSpPr>
          <p:cNvPr id="8" name="Text Placeholder 7">
            <a:extLst>
              <a:ext uri="{FF2B5EF4-FFF2-40B4-BE49-F238E27FC236}">
                <a16:creationId xmlns:a16="http://schemas.microsoft.com/office/drawing/2014/main" id="{E86A7874-DBDD-9C42-B934-14C361E3D437}"/>
              </a:ext>
            </a:extLst>
          </p:cNvPr>
          <p:cNvSpPr>
            <a:spLocks noGrp="1"/>
          </p:cNvSpPr>
          <p:nvPr>
            <p:ph type="body" sz="quarter" idx="23"/>
          </p:nvPr>
        </p:nvSpPr>
        <p:spPr>
          <a:xfrm>
            <a:off x="592836" y="1979354"/>
            <a:ext cx="9096109" cy="758276"/>
          </a:xfrm>
        </p:spPr>
        <p:txBody>
          <a:bodyPr>
            <a:noAutofit/>
          </a:bodyPr>
          <a:lstStyle/>
          <a:p>
            <a:r>
              <a:rPr lang="en-US" sz="1600" dirty="0">
                <a:effectLst/>
                <a:ea typeface="Times New Roman" panose="02020603050405020304" pitchFamily="18" charset="0"/>
              </a:rPr>
              <a:t>Deepak K. Gupta, MD MSCI</a:t>
            </a:r>
            <a:r>
              <a:rPr lang="en-US" sz="1600" baseline="30000" dirty="0">
                <a:effectLst/>
                <a:ea typeface="Times New Roman" panose="02020603050405020304" pitchFamily="18" charset="0"/>
              </a:rPr>
              <a:t>1,2</a:t>
            </a:r>
            <a:r>
              <a:rPr lang="en-US" sz="1600" dirty="0">
                <a:effectLst/>
                <a:ea typeface="Times New Roman" panose="02020603050405020304" pitchFamily="18" charset="0"/>
              </a:rPr>
              <a:t>; Cora E. Lewis, MD, MSPH</a:t>
            </a:r>
            <a:r>
              <a:rPr lang="en-US" sz="1600" baseline="30000" dirty="0">
                <a:effectLst/>
                <a:ea typeface="Times New Roman" panose="02020603050405020304" pitchFamily="18" charset="0"/>
              </a:rPr>
              <a:t>3</a:t>
            </a:r>
            <a:r>
              <a:rPr lang="en-US" sz="1600" dirty="0">
                <a:effectLst/>
                <a:ea typeface="Times New Roman" panose="02020603050405020304" pitchFamily="18" charset="0"/>
              </a:rPr>
              <a:t>; Krista Varady, PhD</a:t>
            </a:r>
            <a:r>
              <a:rPr lang="en-US" sz="1600" baseline="30000" dirty="0">
                <a:effectLst/>
                <a:ea typeface="Times New Roman" panose="02020603050405020304" pitchFamily="18" charset="0"/>
              </a:rPr>
              <a:t>4</a:t>
            </a:r>
            <a:r>
              <a:rPr lang="en-US" sz="1600" dirty="0">
                <a:effectLst/>
                <a:ea typeface="Times New Roman" panose="02020603050405020304" pitchFamily="18" charset="0"/>
              </a:rPr>
              <a:t>; Yan Ru Su, MD</a:t>
            </a:r>
            <a:r>
              <a:rPr lang="en-US" sz="1600" baseline="30000" dirty="0">
                <a:effectLst/>
                <a:ea typeface="Times New Roman" panose="02020603050405020304" pitchFamily="18" charset="0"/>
              </a:rPr>
              <a:t>1,2</a:t>
            </a:r>
            <a:r>
              <a:rPr lang="en-US" sz="1600" dirty="0">
                <a:effectLst/>
                <a:ea typeface="Times New Roman" panose="02020603050405020304" pitchFamily="18" charset="0"/>
              </a:rPr>
              <a:t>; Meena S. Madhur, MD PhD</a:t>
            </a:r>
            <a:r>
              <a:rPr lang="en-US" sz="1600" baseline="30000" dirty="0">
                <a:effectLst/>
                <a:ea typeface="Times New Roman" panose="02020603050405020304" pitchFamily="18" charset="0"/>
              </a:rPr>
              <a:t>1,5,6</a:t>
            </a:r>
            <a:r>
              <a:rPr lang="en-US" sz="1600" dirty="0">
                <a:effectLst/>
                <a:ea typeface="Times New Roman" panose="02020603050405020304" pitchFamily="18" charset="0"/>
              </a:rPr>
              <a:t>; Daniel Lackland, DrPH</a:t>
            </a:r>
            <a:r>
              <a:rPr lang="en-US" sz="1600" baseline="30000" dirty="0">
                <a:effectLst/>
                <a:ea typeface="Times New Roman" panose="02020603050405020304" pitchFamily="18" charset="0"/>
              </a:rPr>
              <a:t>7</a:t>
            </a:r>
            <a:r>
              <a:rPr lang="en-US" sz="1600" dirty="0">
                <a:effectLst/>
                <a:ea typeface="Times New Roman" panose="02020603050405020304" pitchFamily="18" charset="0"/>
              </a:rPr>
              <a:t>; Jared Reis, PhD</a:t>
            </a:r>
            <a:r>
              <a:rPr lang="en-US" sz="1600" baseline="30000" dirty="0">
                <a:effectLst/>
                <a:ea typeface="Times New Roman" panose="02020603050405020304" pitchFamily="18" charset="0"/>
              </a:rPr>
              <a:t>8</a:t>
            </a:r>
            <a:r>
              <a:rPr lang="en-US" sz="1600" dirty="0">
                <a:effectLst/>
                <a:ea typeface="Times New Roman" panose="02020603050405020304" pitchFamily="18" charset="0"/>
              </a:rPr>
              <a:t>; Thomas J. Wang, MD</a:t>
            </a:r>
            <a:r>
              <a:rPr lang="en-US" sz="1600" baseline="30000" dirty="0">
                <a:effectLst/>
                <a:ea typeface="Times New Roman" panose="02020603050405020304" pitchFamily="18" charset="0"/>
              </a:rPr>
              <a:t>9</a:t>
            </a:r>
            <a:r>
              <a:rPr lang="en-US" sz="1600" dirty="0">
                <a:effectLst/>
                <a:ea typeface="Times New Roman" panose="02020603050405020304" pitchFamily="18" charset="0"/>
              </a:rPr>
              <a:t>; Donald M. Lloyd-Jones, MD</a:t>
            </a:r>
            <a:r>
              <a:rPr lang="en-US" sz="1600" baseline="30000" dirty="0">
                <a:effectLst/>
                <a:ea typeface="Times New Roman" panose="02020603050405020304" pitchFamily="18" charset="0"/>
              </a:rPr>
              <a:t>10</a:t>
            </a:r>
            <a:r>
              <a:rPr lang="en-US" sz="1600" dirty="0">
                <a:effectLst/>
                <a:ea typeface="Times New Roman" panose="02020603050405020304" pitchFamily="18" charset="0"/>
              </a:rPr>
              <a:t>; Norrina B. Allen, PhD</a:t>
            </a:r>
            <a:r>
              <a:rPr lang="en-US" sz="1600" baseline="30000" dirty="0">
                <a:effectLst/>
                <a:ea typeface="Times New Roman" panose="02020603050405020304" pitchFamily="18" charset="0"/>
              </a:rPr>
              <a:t>10</a:t>
            </a:r>
            <a:endParaRPr lang="en-US" sz="1600" dirty="0">
              <a:effectLst/>
              <a:ea typeface="Times New Roman" panose="02020603050405020304" pitchFamily="18" charset="0"/>
            </a:endParaRPr>
          </a:p>
          <a:p>
            <a:endParaRPr lang="en-US" sz="1600" dirty="0"/>
          </a:p>
        </p:txBody>
      </p:sp>
      <p:sp>
        <p:nvSpPr>
          <p:cNvPr id="4" name="Footer Placeholder 3">
            <a:extLst>
              <a:ext uri="{FF2B5EF4-FFF2-40B4-BE49-F238E27FC236}">
                <a16:creationId xmlns:a16="http://schemas.microsoft.com/office/drawing/2014/main" id="{CE6FAF39-B283-6F4B-AF4B-A5C55FAF2AB7}"/>
              </a:ext>
            </a:extLst>
          </p:cNvPr>
          <p:cNvSpPr>
            <a:spLocks noGrp="1"/>
          </p:cNvSpPr>
          <p:nvPr>
            <p:ph type="ftr" sz="quarter" idx="3"/>
          </p:nvPr>
        </p:nvSpPr>
        <p:spPr>
          <a:prstGeom prst="rect">
            <a:avLst/>
          </a:prstGeom>
        </p:spPr>
        <p:txBody>
          <a:bodyPr/>
          <a:lstStyle/>
          <a:p>
            <a:pPr defTabSz="609585"/>
            <a:endParaRPr lang="en-US" dirty="0">
              <a:solidFill>
                <a:srgbClr val="FFFFFF"/>
              </a:solidFill>
              <a:latin typeface="Arial" panose="020B0604020202020204"/>
            </a:endParaRPr>
          </a:p>
        </p:txBody>
      </p:sp>
      <p:sp>
        <p:nvSpPr>
          <p:cNvPr id="5" name="Slide Number Placeholder 4">
            <a:extLst>
              <a:ext uri="{FF2B5EF4-FFF2-40B4-BE49-F238E27FC236}">
                <a16:creationId xmlns:a16="http://schemas.microsoft.com/office/drawing/2014/main" id="{33AF5896-9544-2A4F-BC3F-7C6A85CEF20E}"/>
              </a:ext>
            </a:extLst>
          </p:cNvPr>
          <p:cNvSpPr>
            <a:spLocks noGrp="1"/>
          </p:cNvSpPr>
          <p:nvPr>
            <p:ph type="sldNum" sz="quarter" idx="4"/>
          </p:nvPr>
        </p:nvSpPr>
        <p:spPr>
          <a:prstGeom prst="rect">
            <a:avLst/>
          </a:prstGeom>
        </p:spPr>
        <p:txBody>
          <a:bodyPr/>
          <a:lstStyle/>
          <a:p>
            <a:pPr defTabSz="609585"/>
            <a:fld id="{0E35BBB0-73A1-954D-9854-C6F827AED934}" type="slidenum">
              <a:rPr lang="en-US">
                <a:solidFill>
                  <a:srgbClr val="FFFFFF"/>
                </a:solidFill>
                <a:latin typeface="Arial" panose="020B0604020202020204"/>
              </a:rPr>
              <a:pPr defTabSz="609585"/>
              <a:t>2</a:t>
            </a:fld>
            <a:endParaRPr lang="en-US" dirty="0">
              <a:solidFill>
                <a:srgbClr val="FFFFFF"/>
              </a:solidFill>
              <a:latin typeface="Arial" panose="020B0604020202020204"/>
            </a:endParaRPr>
          </a:p>
        </p:txBody>
      </p:sp>
      <p:sp>
        <p:nvSpPr>
          <p:cNvPr id="7" name="Text Placeholder 6">
            <a:extLst>
              <a:ext uri="{FF2B5EF4-FFF2-40B4-BE49-F238E27FC236}">
                <a16:creationId xmlns:a16="http://schemas.microsoft.com/office/drawing/2014/main" id="{4D375E80-C3C0-AB42-931B-BFDE0F49C5EE}"/>
              </a:ext>
            </a:extLst>
          </p:cNvPr>
          <p:cNvSpPr>
            <a:spLocks noGrp="1"/>
          </p:cNvSpPr>
          <p:nvPr>
            <p:ph type="body" sz="quarter" idx="13"/>
          </p:nvPr>
        </p:nvSpPr>
        <p:spPr/>
        <p:txBody>
          <a:bodyPr/>
          <a:lstStyle/>
          <a:p>
            <a:endParaRPr lang="en-US" dirty="0"/>
          </a:p>
        </p:txBody>
      </p:sp>
      <p:sp>
        <p:nvSpPr>
          <p:cNvPr id="20" name="Picture Placeholder 19">
            <a:extLst>
              <a:ext uri="{FF2B5EF4-FFF2-40B4-BE49-F238E27FC236}">
                <a16:creationId xmlns:a16="http://schemas.microsoft.com/office/drawing/2014/main" id="{3E98E94F-B562-AA6F-9B2A-F4774136EF36}"/>
              </a:ext>
            </a:extLst>
          </p:cNvPr>
          <p:cNvSpPr>
            <a:spLocks noGrp="1"/>
          </p:cNvSpPr>
          <p:nvPr>
            <p:ph type="pic" sz="quarter" idx="12"/>
          </p:nvPr>
        </p:nvSpPr>
        <p:spPr/>
        <p:txBody>
          <a:bodyPr/>
          <a:lstStyle/>
          <a:p>
            <a:endParaRPr lang="en-US"/>
          </a:p>
        </p:txBody>
      </p:sp>
    </p:spTree>
    <p:extLst>
      <p:ext uri="{BB962C8B-B14F-4D97-AF65-F5344CB8AC3E}">
        <p14:creationId xmlns:p14="http://schemas.microsoft.com/office/powerpoint/2010/main" val="2610240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4433B-1A64-DD47-8259-13F16C6E9560}"/>
              </a:ext>
            </a:extLst>
          </p:cNvPr>
          <p:cNvSpPr>
            <a:spLocks noGrp="1"/>
          </p:cNvSpPr>
          <p:nvPr>
            <p:ph type="title"/>
          </p:nvPr>
        </p:nvSpPr>
        <p:spPr>
          <a:xfrm>
            <a:off x="583984" y="691441"/>
            <a:ext cx="2149056" cy="621243"/>
          </a:xfrm>
        </p:spPr>
        <p:txBody>
          <a:bodyPr>
            <a:noAutofit/>
          </a:bodyPr>
          <a:lstStyle/>
          <a:p>
            <a:r>
              <a:rPr lang="en-US" sz="3400" cap="none" dirty="0">
                <a:ea typeface="Calibri" panose="020F0502020204030204" pitchFamily="34" charset="0"/>
              </a:rPr>
              <a:t>Adverse </a:t>
            </a:r>
            <a:br>
              <a:rPr lang="en-US" sz="3400" cap="none" dirty="0">
                <a:ea typeface="Calibri" panose="020F0502020204030204" pitchFamily="34" charset="0"/>
              </a:rPr>
            </a:br>
            <a:r>
              <a:rPr lang="en-US" sz="3400" cap="none" dirty="0">
                <a:ea typeface="Calibri" panose="020F0502020204030204" pitchFamily="34" charset="0"/>
              </a:rPr>
              <a:t>events</a:t>
            </a:r>
            <a:endParaRPr lang="en-US" sz="3400" cap="none" dirty="0"/>
          </a:p>
        </p:txBody>
      </p:sp>
      <p:sp>
        <p:nvSpPr>
          <p:cNvPr id="4" name="Footer Placeholder 3">
            <a:extLst>
              <a:ext uri="{FF2B5EF4-FFF2-40B4-BE49-F238E27FC236}">
                <a16:creationId xmlns:a16="http://schemas.microsoft.com/office/drawing/2014/main" id="{CE6FAF39-B283-6F4B-AF4B-A5C55FAF2AB7}"/>
              </a:ext>
            </a:extLst>
          </p:cNvPr>
          <p:cNvSpPr>
            <a:spLocks noGrp="1"/>
          </p:cNvSpPr>
          <p:nvPr>
            <p:ph type="ftr" sz="quarter" idx="3"/>
          </p:nvPr>
        </p:nvSpPr>
        <p:spPr>
          <a:prstGeom prst="rect">
            <a:avLst/>
          </a:prstGeo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 name="Slide Number Placeholder 4">
            <a:extLst>
              <a:ext uri="{FF2B5EF4-FFF2-40B4-BE49-F238E27FC236}">
                <a16:creationId xmlns:a16="http://schemas.microsoft.com/office/drawing/2014/main" id="{33AF5896-9544-2A4F-BC3F-7C6A85CEF20E}"/>
              </a:ext>
            </a:extLst>
          </p:cNvPr>
          <p:cNvSpPr>
            <a:spLocks noGrp="1"/>
          </p:cNvSpPr>
          <p:nvPr>
            <p:ph type="sldNum" sz="quarter" idx="4"/>
          </p:nvPr>
        </p:nvSpPr>
        <p:spPr>
          <a:prstGeom prst="rect">
            <a:avLst/>
          </a:prstGeo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0E35BBB0-73A1-954D-9854-C6F827AED934}" type="slidenum">
              <a:rPr kumimoji="0" lang="en-US" sz="1067" b="0" i="0" u="none" strike="noStrike" kern="1200" cap="none" spc="0" normalizeH="0" baseline="0" noProof="0">
                <a:ln>
                  <a:noFill/>
                </a:ln>
                <a:solidFill>
                  <a:srgbClr val="FFFFFF"/>
                </a:solidFill>
                <a:effectLst/>
                <a:uLnTx/>
                <a:uFillTx/>
                <a:latin typeface="Arial" panose="020B0604020202020204"/>
                <a:ea typeface="+mn-ea"/>
                <a:cs typeface="+mn-cs"/>
              </a:rPr>
              <a:pPr marL="0" marR="0" lvl="0" indent="0" algn="l" defTabSz="609585" rtl="0" eaLnBrk="1" fontAlgn="auto" latinLnBrk="0" hangingPunct="1">
                <a:lnSpc>
                  <a:spcPct val="100000"/>
                </a:lnSpc>
                <a:spcBef>
                  <a:spcPts val="0"/>
                </a:spcBef>
                <a:spcAft>
                  <a:spcPts val="0"/>
                </a:spcAft>
                <a:buClrTx/>
                <a:buSzTx/>
                <a:buFontTx/>
                <a:buNone/>
                <a:tabLst/>
                <a:defRPr/>
              </a:pPr>
              <a:t>20</a:t>
            </a:fld>
            <a:endParaRPr kumimoji="0" lang="en-US" sz="1067"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Text Placeholder 6">
            <a:extLst>
              <a:ext uri="{FF2B5EF4-FFF2-40B4-BE49-F238E27FC236}">
                <a16:creationId xmlns:a16="http://schemas.microsoft.com/office/drawing/2014/main" id="{4D375E80-C3C0-AB42-931B-BFDE0F49C5EE}"/>
              </a:ext>
            </a:extLst>
          </p:cNvPr>
          <p:cNvSpPr>
            <a:spLocks noGrp="1"/>
          </p:cNvSpPr>
          <p:nvPr>
            <p:ph type="body" sz="quarter" idx="13"/>
          </p:nvPr>
        </p:nvSpPr>
        <p:spPr/>
        <p:txBody>
          <a:bodyPr/>
          <a:lstStyle/>
          <a:p>
            <a:endParaRPr lang="en-US" dirty="0"/>
          </a:p>
        </p:txBody>
      </p:sp>
      <p:sp>
        <p:nvSpPr>
          <p:cNvPr id="20" name="Picture Placeholder 19">
            <a:extLst>
              <a:ext uri="{FF2B5EF4-FFF2-40B4-BE49-F238E27FC236}">
                <a16:creationId xmlns:a16="http://schemas.microsoft.com/office/drawing/2014/main" id="{3E98E94F-B562-AA6F-9B2A-F4774136EF36}"/>
              </a:ext>
            </a:extLst>
          </p:cNvPr>
          <p:cNvSpPr>
            <a:spLocks noGrp="1"/>
          </p:cNvSpPr>
          <p:nvPr>
            <p:ph type="pic" sz="quarter" idx="12"/>
          </p:nvPr>
        </p:nvSpPr>
        <p:spPr/>
        <p:txBody>
          <a:bodyPr/>
          <a:lstStyle/>
          <a:p>
            <a:endParaRPr lang="en-US"/>
          </a:p>
        </p:txBody>
      </p:sp>
      <p:graphicFrame>
        <p:nvGraphicFramePr>
          <p:cNvPr id="3" name="Table 2">
            <a:extLst>
              <a:ext uri="{FF2B5EF4-FFF2-40B4-BE49-F238E27FC236}">
                <a16:creationId xmlns:a16="http://schemas.microsoft.com/office/drawing/2014/main" id="{A51CDE1C-1EDE-E8CD-006B-112933828D7C}"/>
              </a:ext>
            </a:extLst>
          </p:cNvPr>
          <p:cNvGraphicFramePr>
            <a:graphicFrameLocks noGrp="1"/>
          </p:cNvGraphicFramePr>
          <p:nvPr>
            <p:extLst>
              <p:ext uri="{D42A27DB-BD31-4B8C-83A1-F6EECF244321}">
                <p14:modId xmlns:p14="http://schemas.microsoft.com/office/powerpoint/2010/main" val="682958024"/>
              </p:ext>
            </p:extLst>
          </p:nvPr>
        </p:nvGraphicFramePr>
        <p:xfrm>
          <a:off x="3130658" y="978864"/>
          <a:ext cx="8290264" cy="4752729"/>
        </p:xfrm>
        <a:graphic>
          <a:graphicData uri="http://schemas.openxmlformats.org/drawingml/2006/table">
            <a:tbl>
              <a:tblPr firstRow="1" firstCol="1" bandRow="1">
                <a:tableStyleId>{5C22544A-7EE6-4342-B048-85BDC9FD1C3A}</a:tableStyleId>
              </a:tblPr>
              <a:tblGrid>
                <a:gridCol w="3347139">
                  <a:extLst>
                    <a:ext uri="{9D8B030D-6E8A-4147-A177-3AD203B41FA5}">
                      <a16:colId xmlns:a16="http://schemas.microsoft.com/office/drawing/2014/main" val="2826873487"/>
                    </a:ext>
                  </a:extLst>
                </a:gridCol>
                <a:gridCol w="2471119">
                  <a:extLst>
                    <a:ext uri="{9D8B030D-6E8A-4147-A177-3AD203B41FA5}">
                      <a16:colId xmlns:a16="http://schemas.microsoft.com/office/drawing/2014/main" val="424946601"/>
                    </a:ext>
                  </a:extLst>
                </a:gridCol>
                <a:gridCol w="2472006">
                  <a:extLst>
                    <a:ext uri="{9D8B030D-6E8A-4147-A177-3AD203B41FA5}">
                      <a16:colId xmlns:a16="http://schemas.microsoft.com/office/drawing/2014/main" val="442743728"/>
                    </a:ext>
                  </a:extLst>
                </a:gridCol>
              </a:tblGrid>
              <a:tr h="488661">
                <a:tc>
                  <a:txBody>
                    <a:bodyPr/>
                    <a:lstStyle/>
                    <a:p>
                      <a:pPr marL="0" marR="0" algn="ctr">
                        <a:lnSpc>
                          <a:spcPct val="107000"/>
                        </a:lnSpc>
                        <a:spcBef>
                          <a:spcPts val="0"/>
                        </a:spcBef>
                        <a:spcAft>
                          <a:spcPts val="0"/>
                        </a:spcAft>
                      </a:pPr>
                      <a:r>
                        <a:rPr lang="en-US" sz="1800" dirty="0">
                          <a:solidFill>
                            <a:schemeClr val="tx1"/>
                          </a:solidFill>
                          <a:effectLst/>
                        </a:rPr>
                        <a:t>Symptom/Adverse Event</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chemeClr val="tx1"/>
                          </a:solidFill>
                          <a:effectLst/>
                        </a:rPr>
                        <a:t>High-sodium diet</a:t>
                      </a:r>
                    </a:p>
                    <a:p>
                      <a:pPr marL="0" marR="0" algn="ctr">
                        <a:lnSpc>
                          <a:spcPct val="107000"/>
                        </a:lnSpc>
                        <a:spcBef>
                          <a:spcPts val="0"/>
                        </a:spcBef>
                        <a:spcAft>
                          <a:spcPts val="0"/>
                        </a:spcAft>
                      </a:pPr>
                      <a:r>
                        <a:rPr lang="en-US" sz="1800" dirty="0">
                          <a:solidFill>
                            <a:schemeClr val="tx1"/>
                          </a:solidFill>
                          <a:effectLst/>
                        </a:rPr>
                        <a:t>N = 21 (9.9%)</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chemeClr val="tx1"/>
                          </a:solidFill>
                          <a:effectLst/>
                        </a:rPr>
                        <a:t>Low-sodium diet</a:t>
                      </a:r>
                    </a:p>
                    <a:p>
                      <a:pPr marL="0" marR="0" algn="ctr">
                        <a:lnSpc>
                          <a:spcPct val="107000"/>
                        </a:lnSpc>
                        <a:spcBef>
                          <a:spcPts val="0"/>
                        </a:spcBef>
                        <a:spcAft>
                          <a:spcPts val="0"/>
                        </a:spcAft>
                      </a:pPr>
                      <a:r>
                        <a:rPr lang="en-US" sz="1800" dirty="0">
                          <a:solidFill>
                            <a:schemeClr val="tx1"/>
                          </a:solidFill>
                          <a:effectLst/>
                        </a:rPr>
                        <a:t>N = 17 (8.0%)</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1043619"/>
                  </a:ext>
                </a:extLst>
              </a:tr>
              <a:tr h="238784">
                <a:tc>
                  <a:txBody>
                    <a:bodyPr/>
                    <a:lstStyle/>
                    <a:p>
                      <a:pPr marL="0" marR="0" algn="ctr">
                        <a:lnSpc>
                          <a:spcPct val="107000"/>
                        </a:lnSpc>
                        <a:spcBef>
                          <a:spcPts val="0"/>
                        </a:spcBef>
                        <a:spcAft>
                          <a:spcPts val="0"/>
                        </a:spcAft>
                      </a:pPr>
                      <a:r>
                        <a:rPr lang="en-US" sz="1800" dirty="0">
                          <a:solidFill>
                            <a:schemeClr val="tx1"/>
                          </a:solidFill>
                          <a:effectLst/>
                        </a:rPr>
                        <a:t>Headache</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1800">
                          <a:solidFill>
                            <a:schemeClr val="tx1"/>
                          </a:solidFill>
                          <a:effectLst/>
                        </a:rPr>
                        <a:t>6 (2.8%)</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noFill/>
                  </a:tcPr>
                </a:tc>
                <a:tc>
                  <a:txBody>
                    <a:bodyPr/>
                    <a:lstStyle/>
                    <a:p>
                      <a:pPr marL="0" marR="0" algn="ctr">
                        <a:lnSpc>
                          <a:spcPct val="107000"/>
                        </a:lnSpc>
                        <a:spcBef>
                          <a:spcPts val="0"/>
                        </a:spcBef>
                        <a:spcAft>
                          <a:spcPts val="0"/>
                        </a:spcAft>
                      </a:pPr>
                      <a:r>
                        <a:rPr lang="en-US" sz="1800" dirty="0">
                          <a:solidFill>
                            <a:schemeClr val="tx1"/>
                          </a:solidFill>
                          <a:effectLst/>
                        </a:rPr>
                        <a:t>3 (1.4%)</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4117559682"/>
                  </a:ext>
                </a:extLst>
              </a:tr>
              <a:tr h="238784">
                <a:tc>
                  <a:txBody>
                    <a:bodyPr/>
                    <a:lstStyle/>
                    <a:p>
                      <a:pPr marL="0" marR="0" algn="ctr">
                        <a:lnSpc>
                          <a:spcPct val="107000"/>
                        </a:lnSpc>
                        <a:spcBef>
                          <a:spcPts val="0"/>
                        </a:spcBef>
                        <a:spcAft>
                          <a:spcPts val="0"/>
                        </a:spcAft>
                      </a:pPr>
                      <a:r>
                        <a:rPr lang="en-US" sz="1800" dirty="0">
                          <a:solidFill>
                            <a:schemeClr val="tx1"/>
                          </a:solidFill>
                          <a:effectLst/>
                        </a:rPr>
                        <a:t>GI upset/vomiting</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800">
                          <a:solidFill>
                            <a:schemeClr val="tx1"/>
                          </a:solidFill>
                          <a:effectLst/>
                        </a:rPr>
                        <a:t>5 (2.3%)</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800">
                          <a:solidFill>
                            <a:schemeClr val="tx1"/>
                          </a:solidFill>
                          <a:effectLst/>
                        </a:rPr>
                        <a:t>3 (1.4%)</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3251545144"/>
                  </a:ext>
                </a:extLst>
              </a:tr>
              <a:tr h="238784">
                <a:tc>
                  <a:txBody>
                    <a:bodyPr/>
                    <a:lstStyle/>
                    <a:p>
                      <a:pPr marL="0" marR="0" algn="ctr">
                        <a:lnSpc>
                          <a:spcPct val="107000"/>
                        </a:lnSpc>
                        <a:spcBef>
                          <a:spcPts val="0"/>
                        </a:spcBef>
                        <a:spcAft>
                          <a:spcPts val="0"/>
                        </a:spcAft>
                      </a:pPr>
                      <a:r>
                        <a:rPr lang="en-US" sz="1800" dirty="0">
                          <a:solidFill>
                            <a:schemeClr val="tx1"/>
                          </a:solidFill>
                          <a:effectLst/>
                        </a:rPr>
                        <a:t>Edema/swelling</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800">
                          <a:solidFill>
                            <a:schemeClr val="tx1"/>
                          </a:solidFill>
                          <a:effectLst/>
                        </a:rPr>
                        <a:t>5 (2.3%)</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800">
                          <a:solidFill>
                            <a:schemeClr val="tx1"/>
                          </a:solidFill>
                          <a:effectLst/>
                        </a:rPr>
                        <a:t>0 (0.0%)</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4071819475"/>
                  </a:ext>
                </a:extLst>
              </a:tr>
              <a:tr h="238784">
                <a:tc>
                  <a:txBody>
                    <a:bodyPr/>
                    <a:lstStyle/>
                    <a:p>
                      <a:pPr marL="0" marR="0" algn="ctr">
                        <a:lnSpc>
                          <a:spcPct val="107000"/>
                        </a:lnSpc>
                        <a:spcBef>
                          <a:spcPts val="0"/>
                        </a:spcBef>
                        <a:spcAft>
                          <a:spcPts val="0"/>
                        </a:spcAft>
                      </a:pPr>
                      <a:r>
                        <a:rPr lang="en-US" sz="1800">
                          <a:solidFill>
                            <a:schemeClr val="tx1"/>
                          </a:solidFill>
                          <a:effectLst/>
                        </a:rPr>
                        <a:t>Lightheaded/dizzy</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800">
                          <a:solidFill>
                            <a:schemeClr val="tx1"/>
                          </a:solidFill>
                          <a:effectLst/>
                        </a:rPr>
                        <a:t>4 (1.8%)</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800">
                          <a:solidFill>
                            <a:schemeClr val="tx1"/>
                          </a:solidFill>
                          <a:effectLst/>
                        </a:rPr>
                        <a:t>2 (0.9%)</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3910156912"/>
                  </a:ext>
                </a:extLst>
              </a:tr>
              <a:tr h="238784">
                <a:tc>
                  <a:txBody>
                    <a:bodyPr/>
                    <a:lstStyle/>
                    <a:p>
                      <a:pPr marL="0" marR="0" algn="ctr">
                        <a:lnSpc>
                          <a:spcPct val="107000"/>
                        </a:lnSpc>
                        <a:spcBef>
                          <a:spcPts val="0"/>
                        </a:spcBef>
                        <a:spcAft>
                          <a:spcPts val="0"/>
                        </a:spcAft>
                      </a:pPr>
                      <a:r>
                        <a:rPr lang="en-US" sz="1800">
                          <a:solidFill>
                            <a:schemeClr val="tx1"/>
                          </a:solidFill>
                          <a:effectLst/>
                        </a:rPr>
                        <a:t>Chest discomfort/heartburn</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800">
                          <a:solidFill>
                            <a:schemeClr val="tx1"/>
                          </a:solidFill>
                          <a:effectLst/>
                        </a:rPr>
                        <a:t>3 (1.4%)</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800">
                          <a:solidFill>
                            <a:schemeClr val="tx1"/>
                          </a:solidFill>
                          <a:effectLst/>
                        </a:rPr>
                        <a:t>0 (0.0%)</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2082250501"/>
                  </a:ext>
                </a:extLst>
              </a:tr>
              <a:tr h="238784">
                <a:tc>
                  <a:txBody>
                    <a:bodyPr/>
                    <a:lstStyle/>
                    <a:p>
                      <a:pPr marL="0" marR="0" algn="ctr">
                        <a:lnSpc>
                          <a:spcPct val="107000"/>
                        </a:lnSpc>
                        <a:spcBef>
                          <a:spcPts val="0"/>
                        </a:spcBef>
                        <a:spcAft>
                          <a:spcPts val="0"/>
                        </a:spcAft>
                      </a:pPr>
                      <a:r>
                        <a:rPr lang="en-US" sz="1800">
                          <a:solidFill>
                            <a:schemeClr val="tx1"/>
                          </a:solidFill>
                          <a:effectLst/>
                        </a:rPr>
                        <a:t>Thirsty</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800">
                          <a:solidFill>
                            <a:schemeClr val="tx1"/>
                          </a:solidFill>
                          <a:effectLst/>
                        </a:rPr>
                        <a:t>2 (0.9%)</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800">
                          <a:solidFill>
                            <a:schemeClr val="tx1"/>
                          </a:solidFill>
                          <a:effectLst/>
                        </a:rPr>
                        <a:t>1 (0.5%)</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615896290"/>
                  </a:ext>
                </a:extLst>
              </a:tr>
              <a:tr h="238784">
                <a:tc>
                  <a:txBody>
                    <a:bodyPr/>
                    <a:lstStyle/>
                    <a:p>
                      <a:pPr marL="0" marR="0" algn="ctr">
                        <a:lnSpc>
                          <a:spcPct val="107000"/>
                        </a:lnSpc>
                        <a:spcBef>
                          <a:spcPts val="0"/>
                        </a:spcBef>
                        <a:spcAft>
                          <a:spcPts val="0"/>
                        </a:spcAft>
                      </a:pPr>
                      <a:r>
                        <a:rPr lang="en-US" sz="1800">
                          <a:solidFill>
                            <a:schemeClr val="tx1"/>
                          </a:solidFill>
                          <a:effectLst/>
                        </a:rPr>
                        <a:t>Weakness/lethargy</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800">
                          <a:solidFill>
                            <a:schemeClr val="tx1"/>
                          </a:solidFill>
                          <a:effectLst/>
                        </a:rPr>
                        <a:t>2 (0.9%)</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800">
                          <a:solidFill>
                            <a:schemeClr val="tx1"/>
                          </a:solidFill>
                          <a:effectLst/>
                        </a:rPr>
                        <a:t>4 (1.9%)</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800033771"/>
                  </a:ext>
                </a:extLst>
              </a:tr>
              <a:tr h="238784">
                <a:tc>
                  <a:txBody>
                    <a:bodyPr/>
                    <a:lstStyle/>
                    <a:p>
                      <a:pPr marL="0" marR="0" algn="ctr">
                        <a:lnSpc>
                          <a:spcPct val="107000"/>
                        </a:lnSpc>
                        <a:spcBef>
                          <a:spcPts val="0"/>
                        </a:spcBef>
                        <a:spcAft>
                          <a:spcPts val="0"/>
                        </a:spcAft>
                      </a:pPr>
                      <a:r>
                        <a:rPr lang="en-US" sz="1800">
                          <a:solidFill>
                            <a:schemeClr val="tx1"/>
                          </a:solidFill>
                          <a:effectLst/>
                        </a:rPr>
                        <a:t>Mouth sores</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800">
                          <a:solidFill>
                            <a:schemeClr val="tx1"/>
                          </a:solidFill>
                          <a:effectLst/>
                        </a:rPr>
                        <a:t>2 (0.9%)</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800">
                          <a:solidFill>
                            <a:schemeClr val="tx1"/>
                          </a:solidFill>
                          <a:effectLst/>
                        </a:rPr>
                        <a:t>2 (0.9%)</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607874812"/>
                  </a:ext>
                </a:extLst>
              </a:tr>
              <a:tr h="238784">
                <a:tc>
                  <a:txBody>
                    <a:bodyPr/>
                    <a:lstStyle/>
                    <a:p>
                      <a:pPr marL="0" marR="0" algn="ctr">
                        <a:lnSpc>
                          <a:spcPct val="107000"/>
                        </a:lnSpc>
                        <a:spcBef>
                          <a:spcPts val="0"/>
                        </a:spcBef>
                        <a:spcAft>
                          <a:spcPts val="0"/>
                        </a:spcAft>
                      </a:pPr>
                      <a:r>
                        <a:rPr lang="en-US" sz="1800">
                          <a:solidFill>
                            <a:schemeClr val="tx1"/>
                          </a:solidFill>
                          <a:effectLst/>
                        </a:rPr>
                        <a:t>Cramping</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800">
                          <a:solidFill>
                            <a:schemeClr val="tx1"/>
                          </a:solidFill>
                          <a:effectLst/>
                        </a:rPr>
                        <a:t>1 (0.5%)</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800">
                          <a:solidFill>
                            <a:schemeClr val="tx1"/>
                          </a:solidFill>
                          <a:effectLst/>
                        </a:rPr>
                        <a:t>5 (2.3%)</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2498254504"/>
                  </a:ext>
                </a:extLst>
              </a:tr>
              <a:tr h="238784">
                <a:tc>
                  <a:txBody>
                    <a:bodyPr/>
                    <a:lstStyle/>
                    <a:p>
                      <a:pPr marL="0" marR="0" algn="ctr">
                        <a:lnSpc>
                          <a:spcPct val="107000"/>
                        </a:lnSpc>
                        <a:spcBef>
                          <a:spcPts val="0"/>
                        </a:spcBef>
                        <a:spcAft>
                          <a:spcPts val="0"/>
                        </a:spcAft>
                      </a:pPr>
                      <a:r>
                        <a:rPr lang="en-US" sz="1800">
                          <a:solidFill>
                            <a:schemeClr val="tx1"/>
                          </a:solidFill>
                          <a:effectLst/>
                        </a:rPr>
                        <a:t>Emergency Department visit</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800">
                          <a:solidFill>
                            <a:schemeClr val="tx1"/>
                          </a:solidFill>
                          <a:effectLst/>
                        </a:rPr>
                        <a:t>1 (0.5%)</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800">
                          <a:solidFill>
                            <a:schemeClr val="tx1"/>
                          </a:solidFill>
                          <a:effectLst/>
                        </a:rPr>
                        <a:t>2 (0.9%)</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360501433"/>
                  </a:ext>
                </a:extLst>
              </a:tr>
              <a:tr h="238784">
                <a:tc>
                  <a:txBody>
                    <a:bodyPr/>
                    <a:lstStyle/>
                    <a:p>
                      <a:pPr marL="0" marR="0" algn="ctr">
                        <a:lnSpc>
                          <a:spcPct val="107000"/>
                        </a:lnSpc>
                        <a:spcBef>
                          <a:spcPts val="0"/>
                        </a:spcBef>
                        <a:spcAft>
                          <a:spcPts val="0"/>
                        </a:spcAft>
                      </a:pPr>
                      <a:r>
                        <a:rPr lang="en-US" sz="1800">
                          <a:solidFill>
                            <a:schemeClr val="tx1"/>
                          </a:solidFill>
                          <a:effectLst/>
                        </a:rPr>
                        <a:t>Diarrhea</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800">
                          <a:solidFill>
                            <a:schemeClr val="tx1"/>
                          </a:solidFill>
                          <a:effectLst/>
                        </a:rPr>
                        <a:t>1 (0.5%)</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800">
                          <a:solidFill>
                            <a:schemeClr val="tx1"/>
                          </a:solidFill>
                          <a:effectLst/>
                        </a:rPr>
                        <a:t>1 (0.5%)</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731933176"/>
                  </a:ext>
                </a:extLst>
              </a:tr>
              <a:tr h="238784">
                <a:tc>
                  <a:txBody>
                    <a:bodyPr/>
                    <a:lstStyle/>
                    <a:p>
                      <a:pPr marL="0" marR="0" algn="ctr">
                        <a:lnSpc>
                          <a:spcPct val="107000"/>
                        </a:lnSpc>
                        <a:spcBef>
                          <a:spcPts val="0"/>
                        </a:spcBef>
                        <a:spcAft>
                          <a:spcPts val="0"/>
                        </a:spcAft>
                      </a:pPr>
                      <a:r>
                        <a:rPr lang="en-US" sz="1800">
                          <a:solidFill>
                            <a:schemeClr val="tx1"/>
                          </a:solidFill>
                          <a:effectLst/>
                        </a:rPr>
                        <a:t>Exertional dyspnea</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800">
                          <a:solidFill>
                            <a:schemeClr val="tx1"/>
                          </a:solidFill>
                          <a:effectLst/>
                        </a:rPr>
                        <a:t>1 (0.5%)</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800">
                          <a:solidFill>
                            <a:schemeClr val="tx1"/>
                          </a:solidFill>
                          <a:effectLst/>
                        </a:rPr>
                        <a:t>0 (0.0%)</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2823051557"/>
                  </a:ext>
                </a:extLst>
              </a:tr>
              <a:tr h="238784">
                <a:tc>
                  <a:txBody>
                    <a:bodyPr/>
                    <a:lstStyle/>
                    <a:p>
                      <a:pPr marL="0" marR="0" algn="ctr">
                        <a:lnSpc>
                          <a:spcPct val="107000"/>
                        </a:lnSpc>
                        <a:spcBef>
                          <a:spcPts val="0"/>
                        </a:spcBef>
                        <a:spcAft>
                          <a:spcPts val="0"/>
                        </a:spcAft>
                      </a:pPr>
                      <a:r>
                        <a:rPr lang="en-US" sz="1800">
                          <a:solidFill>
                            <a:schemeClr val="tx1"/>
                          </a:solidFill>
                          <a:effectLst/>
                        </a:rPr>
                        <a:t>Toe Pain</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800">
                          <a:solidFill>
                            <a:schemeClr val="tx1"/>
                          </a:solidFill>
                          <a:effectLst/>
                        </a:rPr>
                        <a:t>1 (0.5%)</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800">
                          <a:solidFill>
                            <a:schemeClr val="tx1"/>
                          </a:solidFill>
                          <a:effectLst/>
                        </a:rPr>
                        <a:t>0 (0.0%)</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980308081"/>
                  </a:ext>
                </a:extLst>
              </a:tr>
              <a:tr h="238784">
                <a:tc>
                  <a:txBody>
                    <a:bodyPr/>
                    <a:lstStyle/>
                    <a:p>
                      <a:pPr marL="0" marR="0" algn="ctr">
                        <a:lnSpc>
                          <a:spcPct val="107000"/>
                        </a:lnSpc>
                        <a:spcBef>
                          <a:spcPts val="0"/>
                        </a:spcBef>
                        <a:spcAft>
                          <a:spcPts val="0"/>
                        </a:spcAft>
                      </a:pPr>
                      <a:r>
                        <a:rPr lang="en-US" sz="1800">
                          <a:solidFill>
                            <a:schemeClr val="tx1"/>
                          </a:solidFill>
                          <a:effectLst/>
                        </a:rPr>
                        <a:t>Bloated</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800">
                          <a:solidFill>
                            <a:schemeClr val="tx1"/>
                          </a:solidFill>
                          <a:effectLst/>
                        </a:rPr>
                        <a:t>1 (0.5%)</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800">
                          <a:solidFill>
                            <a:schemeClr val="tx1"/>
                          </a:solidFill>
                          <a:effectLst/>
                        </a:rPr>
                        <a:t>0 (0.0%)</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2230939353"/>
                  </a:ext>
                </a:extLst>
              </a:tr>
              <a:tr h="238784">
                <a:tc>
                  <a:txBody>
                    <a:bodyPr/>
                    <a:lstStyle/>
                    <a:p>
                      <a:pPr marL="0" marR="0" algn="ctr">
                        <a:lnSpc>
                          <a:spcPct val="107000"/>
                        </a:lnSpc>
                        <a:spcBef>
                          <a:spcPts val="0"/>
                        </a:spcBef>
                        <a:spcAft>
                          <a:spcPts val="0"/>
                        </a:spcAft>
                      </a:pPr>
                      <a:r>
                        <a:rPr lang="en-US" sz="1800" dirty="0">
                          <a:solidFill>
                            <a:schemeClr val="tx1"/>
                          </a:solidFill>
                          <a:effectLst/>
                        </a:rPr>
                        <a:t>Constipation</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chemeClr val="tx1"/>
                          </a:solidFill>
                          <a:effectLst/>
                        </a:rPr>
                        <a:t>0 (0.0%)</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800" dirty="0">
                          <a:solidFill>
                            <a:schemeClr val="tx1"/>
                          </a:solidFill>
                          <a:effectLst/>
                        </a:rPr>
                        <a:t>1 (0.5%)</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9894321"/>
                  </a:ext>
                </a:extLst>
              </a:tr>
            </a:tbl>
          </a:graphicData>
        </a:graphic>
      </p:graphicFrame>
    </p:spTree>
    <p:extLst>
      <p:ext uri="{BB962C8B-B14F-4D97-AF65-F5344CB8AC3E}">
        <p14:creationId xmlns:p14="http://schemas.microsoft.com/office/powerpoint/2010/main" val="1040970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4433B-1A64-DD47-8259-13F16C6E9560}"/>
              </a:ext>
            </a:extLst>
          </p:cNvPr>
          <p:cNvSpPr>
            <a:spLocks noGrp="1"/>
          </p:cNvSpPr>
          <p:nvPr>
            <p:ph type="title"/>
          </p:nvPr>
        </p:nvSpPr>
        <p:spPr>
          <a:xfrm>
            <a:off x="583984" y="691441"/>
            <a:ext cx="11059376" cy="621243"/>
          </a:xfrm>
        </p:spPr>
        <p:txBody>
          <a:bodyPr>
            <a:noAutofit/>
          </a:bodyPr>
          <a:lstStyle/>
          <a:p>
            <a:r>
              <a:rPr lang="en-US" sz="3400" cap="none" dirty="0">
                <a:ea typeface="Calibri" panose="020F0502020204030204" pitchFamily="34" charset="0"/>
              </a:rPr>
              <a:t>Limitations</a:t>
            </a:r>
            <a:endParaRPr lang="en-US" sz="3400" cap="none" dirty="0"/>
          </a:p>
        </p:txBody>
      </p:sp>
      <p:sp>
        <p:nvSpPr>
          <p:cNvPr id="4" name="Footer Placeholder 3">
            <a:extLst>
              <a:ext uri="{FF2B5EF4-FFF2-40B4-BE49-F238E27FC236}">
                <a16:creationId xmlns:a16="http://schemas.microsoft.com/office/drawing/2014/main" id="{CE6FAF39-B283-6F4B-AF4B-A5C55FAF2AB7}"/>
              </a:ext>
            </a:extLst>
          </p:cNvPr>
          <p:cNvSpPr>
            <a:spLocks noGrp="1"/>
          </p:cNvSpPr>
          <p:nvPr>
            <p:ph type="ftr" sz="quarter" idx="3"/>
          </p:nvPr>
        </p:nvSpPr>
        <p:spPr>
          <a:prstGeom prst="rect">
            <a:avLst/>
          </a:prstGeo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 name="Slide Number Placeholder 4">
            <a:extLst>
              <a:ext uri="{FF2B5EF4-FFF2-40B4-BE49-F238E27FC236}">
                <a16:creationId xmlns:a16="http://schemas.microsoft.com/office/drawing/2014/main" id="{33AF5896-9544-2A4F-BC3F-7C6A85CEF20E}"/>
              </a:ext>
            </a:extLst>
          </p:cNvPr>
          <p:cNvSpPr>
            <a:spLocks noGrp="1"/>
          </p:cNvSpPr>
          <p:nvPr>
            <p:ph type="sldNum" sz="quarter" idx="4"/>
          </p:nvPr>
        </p:nvSpPr>
        <p:spPr>
          <a:prstGeom prst="rect">
            <a:avLst/>
          </a:prstGeo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0E35BBB0-73A1-954D-9854-C6F827AED934}" type="slidenum">
              <a:rPr kumimoji="0" lang="en-US" sz="1067" b="0" i="0" u="none" strike="noStrike" kern="1200" cap="none" spc="0" normalizeH="0" baseline="0" noProof="0">
                <a:ln>
                  <a:noFill/>
                </a:ln>
                <a:solidFill>
                  <a:srgbClr val="FFFFFF"/>
                </a:solidFill>
                <a:effectLst/>
                <a:uLnTx/>
                <a:uFillTx/>
                <a:latin typeface="Arial" panose="020B0604020202020204"/>
                <a:ea typeface="+mn-ea"/>
                <a:cs typeface="+mn-cs"/>
              </a:rPr>
              <a:pPr marL="0" marR="0" lvl="0" indent="0" algn="l" defTabSz="609585" rtl="0" eaLnBrk="1" fontAlgn="auto" latinLnBrk="0" hangingPunct="1">
                <a:lnSpc>
                  <a:spcPct val="100000"/>
                </a:lnSpc>
                <a:spcBef>
                  <a:spcPts val="0"/>
                </a:spcBef>
                <a:spcAft>
                  <a:spcPts val="0"/>
                </a:spcAft>
                <a:buClrTx/>
                <a:buSzTx/>
                <a:buFontTx/>
                <a:buNone/>
                <a:tabLst/>
                <a:defRPr/>
              </a:pPr>
              <a:t>21</a:t>
            </a:fld>
            <a:endParaRPr kumimoji="0" lang="en-US" sz="1067"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Text Placeholder 6">
            <a:extLst>
              <a:ext uri="{FF2B5EF4-FFF2-40B4-BE49-F238E27FC236}">
                <a16:creationId xmlns:a16="http://schemas.microsoft.com/office/drawing/2014/main" id="{4D375E80-C3C0-AB42-931B-BFDE0F49C5EE}"/>
              </a:ext>
            </a:extLst>
          </p:cNvPr>
          <p:cNvSpPr>
            <a:spLocks noGrp="1"/>
          </p:cNvSpPr>
          <p:nvPr>
            <p:ph type="body" sz="quarter" idx="13"/>
          </p:nvPr>
        </p:nvSpPr>
        <p:spPr/>
        <p:txBody>
          <a:bodyPr/>
          <a:lstStyle/>
          <a:p>
            <a:endParaRPr lang="en-US" dirty="0"/>
          </a:p>
        </p:txBody>
      </p:sp>
      <p:sp>
        <p:nvSpPr>
          <p:cNvPr id="20" name="Picture Placeholder 19">
            <a:extLst>
              <a:ext uri="{FF2B5EF4-FFF2-40B4-BE49-F238E27FC236}">
                <a16:creationId xmlns:a16="http://schemas.microsoft.com/office/drawing/2014/main" id="{3E98E94F-B562-AA6F-9B2A-F4774136EF36}"/>
              </a:ext>
            </a:extLst>
          </p:cNvPr>
          <p:cNvSpPr>
            <a:spLocks noGrp="1"/>
          </p:cNvSpPr>
          <p:nvPr>
            <p:ph type="pic" sz="quarter" idx="12"/>
          </p:nvPr>
        </p:nvSpPr>
        <p:spPr/>
        <p:txBody>
          <a:bodyPr/>
          <a:lstStyle/>
          <a:p>
            <a:endParaRPr lang="en-US"/>
          </a:p>
        </p:txBody>
      </p:sp>
      <p:sp>
        <p:nvSpPr>
          <p:cNvPr id="6" name="Content Placeholder 2">
            <a:extLst>
              <a:ext uri="{FF2B5EF4-FFF2-40B4-BE49-F238E27FC236}">
                <a16:creationId xmlns:a16="http://schemas.microsoft.com/office/drawing/2014/main" id="{3806548A-D55D-4312-BE51-A37D1DDEA651}"/>
              </a:ext>
            </a:extLst>
          </p:cNvPr>
          <p:cNvSpPr txBox="1">
            <a:spLocks/>
          </p:cNvSpPr>
          <p:nvPr/>
        </p:nvSpPr>
        <p:spPr>
          <a:xfrm>
            <a:off x="839788" y="1590666"/>
            <a:ext cx="5703251" cy="4459252"/>
          </a:xfrm>
          <a:prstGeom prst="rect">
            <a:avLst/>
          </a:prstGeom>
        </p:spPr>
        <p:txBody>
          <a:bodyPr>
            <a:normAutofit/>
          </a:bodyPr>
          <a:lstStyle>
            <a:lvl1pPr marL="0" indent="0" algn="l" defTabSz="914377" rtl="0" eaLnBrk="1" latinLnBrk="0" hangingPunct="1">
              <a:lnSpc>
                <a:spcPct val="110000"/>
              </a:lnSpc>
              <a:spcBef>
                <a:spcPts val="1000"/>
              </a:spcBef>
              <a:buFontTx/>
              <a:buNone/>
              <a:defRPr sz="1600" kern="1200">
                <a:solidFill>
                  <a:schemeClr val="tx1"/>
                </a:solidFill>
                <a:latin typeface="+mn-lt"/>
                <a:ea typeface="+mn-ea"/>
                <a:cs typeface="+mn-cs"/>
              </a:defRPr>
            </a:lvl1pPr>
            <a:lvl2pPr marL="457189"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2pPr>
            <a:lvl3pPr marL="914377"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4pPr>
            <a:lvl5pPr marL="1828754"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ea typeface="Times New Roman" panose="02020603050405020304" pitchFamily="18" charset="0"/>
              </a:rPr>
              <a:t>Dietary non-adherence and equilibrium</a:t>
            </a:r>
          </a:p>
          <a:p>
            <a:r>
              <a:rPr lang="en-US" sz="2100" dirty="0">
                <a:solidFill>
                  <a:srgbClr val="000000"/>
                </a:solidFill>
                <a:ea typeface="Times New Roman" panose="02020603050405020304" pitchFamily="18" charset="0"/>
              </a:rPr>
              <a:t>Non-sodium dietary components</a:t>
            </a:r>
          </a:p>
          <a:p>
            <a:r>
              <a:rPr lang="en-US" sz="2100" dirty="0">
                <a:solidFill>
                  <a:srgbClr val="000000"/>
                </a:solidFill>
                <a:ea typeface="Times New Roman" panose="02020603050405020304" pitchFamily="18" charset="0"/>
              </a:rPr>
              <a:t>Sustainability of a low-sodium diet</a:t>
            </a:r>
          </a:p>
          <a:p>
            <a:r>
              <a:rPr lang="en-US" sz="2100" dirty="0">
                <a:solidFill>
                  <a:srgbClr val="000000"/>
                </a:solidFill>
                <a:ea typeface="Times New Roman" panose="02020603050405020304" pitchFamily="18" charset="0"/>
              </a:rPr>
              <a:t>Generalizability</a:t>
            </a:r>
            <a:endParaRPr lang="en-US" sz="2100" dirty="0">
              <a:ea typeface="Times New Roman" panose="02020603050405020304" pitchFamily="18" charset="0"/>
            </a:endParaRPr>
          </a:p>
          <a:p>
            <a:endParaRPr lang="en-US" sz="4800" dirty="0"/>
          </a:p>
        </p:txBody>
      </p:sp>
    </p:spTree>
    <p:extLst>
      <p:ext uri="{BB962C8B-B14F-4D97-AF65-F5344CB8AC3E}">
        <p14:creationId xmlns:p14="http://schemas.microsoft.com/office/powerpoint/2010/main" val="2436111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4433B-1A64-DD47-8259-13F16C6E9560}"/>
              </a:ext>
            </a:extLst>
          </p:cNvPr>
          <p:cNvSpPr>
            <a:spLocks noGrp="1"/>
          </p:cNvSpPr>
          <p:nvPr>
            <p:ph type="title"/>
          </p:nvPr>
        </p:nvSpPr>
        <p:spPr>
          <a:xfrm>
            <a:off x="583984" y="691442"/>
            <a:ext cx="11059376" cy="621243"/>
          </a:xfrm>
        </p:spPr>
        <p:txBody>
          <a:bodyPr>
            <a:noAutofit/>
          </a:bodyPr>
          <a:lstStyle/>
          <a:p>
            <a:r>
              <a:rPr lang="en-US" sz="3400" cap="none" dirty="0">
                <a:ea typeface="Calibri" panose="020F0502020204030204" pitchFamily="34" charset="0"/>
              </a:rPr>
              <a:t>Conclusions</a:t>
            </a:r>
            <a:endParaRPr lang="en-US" sz="3400" cap="none" dirty="0"/>
          </a:p>
        </p:txBody>
      </p:sp>
      <p:sp>
        <p:nvSpPr>
          <p:cNvPr id="4" name="Footer Placeholder 3">
            <a:extLst>
              <a:ext uri="{FF2B5EF4-FFF2-40B4-BE49-F238E27FC236}">
                <a16:creationId xmlns:a16="http://schemas.microsoft.com/office/drawing/2014/main" id="{CE6FAF39-B283-6F4B-AF4B-A5C55FAF2AB7}"/>
              </a:ext>
            </a:extLst>
          </p:cNvPr>
          <p:cNvSpPr>
            <a:spLocks noGrp="1"/>
          </p:cNvSpPr>
          <p:nvPr>
            <p:ph type="ftr" sz="quarter" idx="3"/>
          </p:nvPr>
        </p:nvSpPr>
        <p:spPr>
          <a:prstGeom prst="rect">
            <a:avLst/>
          </a:prstGeo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 name="Slide Number Placeholder 4">
            <a:extLst>
              <a:ext uri="{FF2B5EF4-FFF2-40B4-BE49-F238E27FC236}">
                <a16:creationId xmlns:a16="http://schemas.microsoft.com/office/drawing/2014/main" id="{33AF5896-9544-2A4F-BC3F-7C6A85CEF20E}"/>
              </a:ext>
            </a:extLst>
          </p:cNvPr>
          <p:cNvSpPr>
            <a:spLocks noGrp="1"/>
          </p:cNvSpPr>
          <p:nvPr>
            <p:ph type="sldNum" sz="quarter" idx="4"/>
          </p:nvPr>
        </p:nvSpPr>
        <p:spPr>
          <a:prstGeom prst="rect">
            <a:avLst/>
          </a:prstGeo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0E35BBB0-73A1-954D-9854-C6F827AED934}" type="slidenum">
              <a:rPr kumimoji="0" lang="en-US" sz="1067" b="0" i="0" u="none" strike="noStrike" kern="1200" cap="none" spc="0" normalizeH="0" baseline="0" noProof="0">
                <a:ln>
                  <a:noFill/>
                </a:ln>
                <a:solidFill>
                  <a:srgbClr val="FFFFFF"/>
                </a:solidFill>
                <a:effectLst/>
                <a:uLnTx/>
                <a:uFillTx/>
                <a:latin typeface="Arial" panose="020B0604020202020204"/>
                <a:ea typeface="+mn-ea"/>
                <a:cs typeface="+mn-cs"/>
              </a:rPr>
              <a:pPr marL="0" marR="0" lvl="0" indent="0" algn="l" defTabSz="609585" rtl="0" eaLnBrk="1" fontAlgn="auto" latinLnBrk="0" hangingPunct="1">
                <a:lnSpc>
                  <a:spcPct val="100000"/>
                </a:lnSpc>
                <a:spcBef>
                  <a:spcPts val="0"/>
                </a:spcBef>
                <a:spcAft>
                  <a:spcPts val="0"/>
                </a:spcAft>
                <a:buClrTx/>
                <a:buSzTx/>
                <a:buFontTx/>
                <a:buNone/>
                <a:tabLst/>
                <a:defRPr/>
              </a:pPr>
              <a:t>22</a:t>
            </a:fld>
            <a:endParaRPr kumimoji="0" lang="en-US" sz="1067"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Text Placeholder 6">
            <a:extLst>
              <a:ext uri="{FF2B5EF4-FFF2-40B4-BE49-F238E27FC236}">
                <a16:creationId xmlns:a16="http://schemas.microsoft.com/office/drawing/2014/main" id="{4D375E80-C3C0-AB42-931B-BFDE0F49C5EE}"/>
              </a:ext>
            </a:extLst>
          </p:cNvPr>
          <p:cNvSpPr>
            <a:spLocks noGrp="1"/>
          </p:cNvSpPr>
          <p:nvPr>
            <p:ph type="body" sz="quarter" idx="13"/>
          </p:nvPr>
        </p:nvSpPr>
        <p:spPr/>
        <p:txBody>
          <a:bodyPr/>
          <a:lstStyle/>
          <a:p>
            <a:endParaRPr lang="en-US" dirty="0"/>
          </a:p>
        </p:txBody>
      </p:sp>
      <p:sp>
        <p:nvSpPr>
          <p:cNvPr id="20" name="Picture Placeholder 19">
            <a:extLst>
              <a:ext uri="{FF2B5EF4-FFF2-40B4-BE49-F238E27FC236}">
                <a16:creationId xmlns:a16="http://schemas.microsoft.com/office/drawing/2014/main" id="{3E98E94F-B562-AA6F-9B2A-F4774136EF36}"/>
              </a:ext>
            </a:extLst>
          </p:cNvPr>
          <p:cNvSpPr>
            <a:spLocks noGrp="1"/>
          </p:cNvSpPr>
          <p:nvPr>
            <p:ph type="pic" sz="quarter" idx="12"/>
          </p:nvPr>
        </p:nvSpPr>
        <p:spPr/>
        <p:txBody>
          <a:bodyPr/>
          <a:lstStyle/>
          <a:p>
            <a:endParaRPr lang="en-US"/>
          </a:p>
        </p:txBody>
      </p:sp>
      <p:sp>
        <p:nvSpPr>
          <p:cNvPr id="6" name="Content Placeholder 2">
            <a:extLst>
              <a:ext uri="{FF2B5EF4-FFF2-40B4-BE49-F238E27FC236}">
                <a16:creationId xmlns:a16="http://schemas.microsoft.com/office/drawing/2014/main" id="{3806548A-D55D-4312-BE51-A37D1DDEA651}"/>
              </a:ext>
            </a:extLst>
          </p:cNvPr>
          <p:cNvSpPr txBox="1">
            <a:spLocks/>
          </p:cNvSpPr>
          <p:nvPr/>
        </p:nvSpPr>
        <p:spPr>
          <a:xfrm>
            <a:off x="839788" y="1590666"/>
            <a:ext cx="10581134" cy="4459252"/>
          </a:xfrm>
          <a:prstGeom prst="rect">
            <a:avLst/>
          </a:prstGeom>
        </p:spPr>
        <p:txBody>
          <a:bodyPr>
            <a:normAutofit/>
          </a:bodyPr>
          <a:lstStyle>
            <a:lvl1pPr marL="0" indent="0" algn="l" defTabSz="914377" rtl="0" eaLnBrk="1" latinLnBrk="0" hangingPunct="1">
              <a:lnSpc>
                <a:spcPct val="110000"/>
              </a:lnSpc>
              <a:spcBef>
                <a:spcPts val="1000"/>
              </a:spcBef>
              <a:buFontTx/>
              <a:buNone/>
              <a:defRPr sz="1600" kern="1200">
                <a:solidFill>
                  <a:schemeClr val="tx1"/>
                </a:solidFill>
                <a:latin typeface="+mn-lt"/>
                <a:ea typeface="+mn-ea"/>
                <a:cs typeface="+mn-cs"/>
              </a:defRPr>
            </a:lvl1pPr>
            <a:lvl2pPr marL="457189"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2pPr>
            <a:lvl3pPr marL="914377"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4pPr>
            <a:lvl5pPr marL="1828754" indent="0" algn="l" defTabSz="914377" rtl="0" eaLnBrk="1" latinLnBrk="0" hangingPunct="1">
              <a:lnSpc>
                <a:spcPct val="90000"/>
              </a:lnSpc>
              <a:spcBef>
                <a:spcPts val="500"/>
              </a:spcBef>
              <a:buFontTx/>
              <a:buNone/>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000" dirty="0">
                <a:ea typeface="Times New Roman" panose="02020603050405020304" pitchFamily="18" charset="0"/>
              </a:rPr>
              <a:t>Compared with usual diet, </a:t>
            </a:r>
            <a:r>
              <a:rPr lang="en-US" sz="2000" dirty="0">
                <a:solidFill>
                  <a:srgbClr val="000000"/>
                </a:solidFill>
                <a:ea typeface="Times New Roman" panose="02020603050405020304" pitchFamily="18" charset="0"/>
              </a:rPr>
              <a:t>sodium reduction on average significantly lowered systolic BP, whereas addition of sodium did not raise systolic BP. </a:t>
            </a:r>
          </a:p>
          <a:p>
            <a:pPr>
              <a:lnSpc>
                <a:spcPct val="100000"/>
              </a:lnSpc>
              <a:spcBef>
                <a:spcPts val="0"/>
              </a:spcBef>
            </a:pPr>
            <a:endParaRPr lang="en-US" sz="2000" dirty="0">
              <a:solidFill>
                <a:srgbClr val="000000"/>
              </a:solidFill>
              <a:ea typeface="Times New Roman" panose="02020603050405020304" pitchFamily="18" charset="0"/>
            </a:endParaRPr>
          </a:p>
          <a:p>
            <a:pPr>
              <a:lnSpc>
                <a:spcPct val="100000"/>
              </a:lnSpc>
              <a:spcBef>
                <a:spcPts val="0"/>
              </a:spcBef>
            </a:pPr>
            <a:r>
              <a:rPr lang="en-US" sz="2000" dirty="0">
                <a:ea typeface="Times New Roman" panose="02020603050405020304" pitchFamily="18" charset="0"/>
              </a:rPr>
              <a:t>The decline in systolic BP with a low-sodium diet was independent of hypertension status and anti-hypertensive medication use, generally consistent across subgroups, and did not result in excess adverse events. </a:t>
            </a:r>
          </a:p>
          <a:p>
            <a:pPr>
              <a:lnSpc>
                <a:spcPct val="100000"/>
              </a:lnSpc>
              <a:spcBef>
                <a:spcPts val="0"/>
              </a:spcBef>
            </a:pPr>
            <a:endParaRPr lang="en-US" sz="2000" dirty="0">
              <a:ea typeface="Times New Roman" panose="02020603050405020304" pitchFamily="18" charset="0"/>
            </a:endParaRPr>
          </a:p>
          <a:p>
            <a:pPr>
              <a:lnSpc>
                <a:spcPct val="100000"/>
              </a:lnSpc>
              <a:spcBef>
                <a:spcPts val="0"/>
              </a:spcBef>
            </a:pPr>
            <a:r>
              <a:rPr lang="en-US" sz="2000" dirty="0">
                <a:ea typeface="Times New Roman" panose="02020603050405020304" pitchFamily="18" charset="0"/>
              </a:rPr>
              <a:t>For most middle-aged to elderly adults, dietary sodium reduction resulted in </a:t>
            </a:r>
            <a:r>
              <a:rPr lang="en-US" sz="2000" dirty="0">
                <a:solidFill>
                  <a:srgbClr val="000000"/>
                </a:solidFill>
                <a:ea typeface="Times New Roman" panose="02020603050405020304" pitchFamily="18" charset="0"/>
              </a:rPr>
              <a:t>clinically meaningful BP lowering which was safely achieved within 1-week. </a:t>
            </a:r>
          </a:p>
          <a:p>
            <a:pPr>
              <a:lnSpc>
                <a:spcPct val="100000"/>
              </a:lnSpc>
              <a:spcBef>
                <a:spcPts val="0"/>
              </a:spcBef>
            </a:pPr>
            <a:endParaRPr lang="en-US" sz="2000" dirty="0">
              <a:solidFill>
                <a:srgbClr val="000000"/>
              </a:solidFill>
              <a:ea typeface="Times New Roman" panose="02020603050405020304" pitchFamily="18" charset="0"/>
            </a:endParaRPr>
          </a:p>
          <a:p>
            <a:pPr>
              <a:lnSpc>
                <a:spcPct val="100000"/>
              </a:lnSpc>
              <a:spcBef>
                <a:spcPts val="0"/>
              </a:spcBef>
            </a:pPr>
            <a:r>
              <a:rPr lang="en-US" sz="2000" dirty="0">
                <a:solidFill>
                  <a:srgbClr val="000000"/>
                </a:solidFill>
                <a:ea typeface="Times New Roman" panose="02020603050405020304" pitchFamily="18" charset="0"/>
              </a:rPr>
              <a:t>The effect of dietary sodium reduction on BP is comparable to a commonly utilized first-line anti-hypertensive medication, i.e., hydrochlorothiazide 12.5 mg daily.</a:t>
            </a:r>
            <a:endParaRPr lang="en-US" sz="2000" dirty="0">
              <a:ea typeface="Times New Roman" panose="02020603050405020304" pitchFamily="18" charset="0"/>
            </a:endParaRPr>
          </a:p>
          <a:p>
            <a:endParaRPr lang="en-US" sz="4800" dirty="0"/>
          </a:p>
        </p:txBody>
      </p:sp>
    </p:spTree>
    <p:extLst>
      <p:ext uri="{BB962C8B-B14F-4D97-AF65-F5344CB8AC3E}">
        <p14:creationId xmlns:p14="http://schemas.microsoft.com/office/powerpoint/2010/main" val="205603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4433B-1A64-DD47-8259-13F16C6E9560}"/>
              </a:ext>
            </a:extLst>
          </p:cNvPr>
          <p:cNvSpPr>
            <a:spLocks noGrp="1"/>
          </p:cNvSpPr>
          <p:nvPr>
            <p:ph type="title"/>
          </p:nvPr>
        </p:nvSpPr>
        <p:spPr>
          <a:xfrm>
            <a:off x="583984" y="691441"/>
            <a:ext cx="11059376" cy="621243"/>
          </a:xfrm>
        </p:spPr>
        <p:txBody>
          <a:bodyPr>
            <a:noAutofit/>
          </a:bodyPr>
          <a:lstStyle/>
          <a:p>
            <a:r>
              <a:rPr lang="en-US" sz="3400" cap="none" dirty="0">
                <a:ea typeface="Calibri" panose="020F0502020204030204" pitchFamily="34" charset="0"/>
              </a:rPr>
              <a:t>Acknowledgements</a:t>
            </a:r>
            <a:endParaRPr lang="en-US" sz="3400" cap="none" dirty="0"/>
          </a:p>
        </p:txBody>
      </p:sp>
      <p:sp>
        <p:nvSpPr>
          <p:cNvPr id="4" name="Footer Placeholder 3">
            <a:extLst>
              <a:ext uri="{FF2B5EF4-FFF2-40B4-BE49-F238E27FC236}">
                <a16:creationId xmlns:a16="http://schemas.microsoft.com/office/drawing/2014/main" id="{CE6FAF39-B283-6F4B-AF4B-A5C55FAF2AB7}"/>
              </a:ext>
            </a:extLst>
          </p:cNvPr>
          <p:cNvSpPr>
            <a:spLocks noGrp="1"/>
          </p:cNvSpPr>
          <p:nvPr>
            <p:ph type="ftr" sz="quarter" idx="3"/>
          </p:nvPr>
        </p:nvSpPr>
        <p:spPr>
          <a:prstGeom prst="rect">
            <a:avLst/>
          </a:prstGeo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 name="Slide Number Placeholder 4">
            <a:extLst>
              <a:ext uri="{FF2B5EF4-FFF2-40B4-BE49-F238E27FC236}">
                <a16:creationId xmlns:a16="http://schemas.microsoft.com/office/drawing/2014/main" id="{33AF5896-9544-2A4F-BC3F-7C6A85CEF20E}"/>
              </a:ext>
            </a:extLst>
          </p:cNvPr>
          <p:cNvSpPr>
            <a:spLocks noGrp="1"/>
          </p:cNvSpPr>
          <p:nvPr>
            <p:ph type="sldNum" sz="quarter" idx="4"/>
          </p:nvPr>
        </p:nvSpPr>
        <p:spPr>
          <a:prstGeom prst="rect">
            <a:avLst/>
          </a:prstGeo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0E35BBB0-73A1-954D-9854-C6F827AED934}" type="slidenum">
              <a:rPr kumimoji="0" lang="en-US" sz="1067" b="0" i="0" u="none" strike="noStrike" kern="1200" cap="none" spc="0" normalizeH="0" baseline="0" noProof="0">
                <a:ln>
                  <a:noFill/>
                </a:ln>
                <a:solidFill>
                  <a:srgbClr val="FFFFFF"/>
                </a:solidFill>
                <a:effectLst/>
                <a:uLnTx/>
                <a:uFillTx/>
                <a:latin typeface="Arial" panose="020B0604020202020204"/>
                <a:ea typeface="+mn-ea"/>
                <a:cs typeface="+mn-cs"/>
              </a:rPr>
              <a:pPr marL="0" marR="0" lvl="0" indent="0" algn="l" defTabSz="609585" rtl="0" eaLnBrk="1" fontAlgn="auto" latinLnBrk="0" hangingPunct="1">
                <a:lnSpc>
                  <a:spcPct val="100000"/>
                </a:lnSpc>
                <a:spcBef>
                  <a:spcPts val="0"/>
                </a:spcBef>
                <a:spcAft>
                  <a:spcPts val="0"/>
                </a:spcAft>
                <a:buClrTx/>
                <a:buSzTx/>
                <a:buFontTx/>
                <a:buNone/>
                <a:tabLst/>
                <a:defRPr/>
              </a:pPr>
              <a:t>23</a:t>
            </a:fld>
            <a:endParaRPr kumimoji="0" lang="en-US" sz="1067"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Text Placeholder 6">
            <a:extLst>
              <a:ext uri="{FF2B5EF4-FFF2-40B4-BE49-F238E27FC236}">
                <a16:creationId xmlns:a16="http://schemas.microsoft.com/office/drawing/2014/main" id="{4D375E80-C3C0-AB42-931B-BFDE0F49C5EE}"/>
              </a:ext>
            </a:extLst>
          </p:cNvPr>
          <p:cNvSpPr>
            <a:spLocks noGrp="1"/>
          </p:cNvSpPr>
          <p:nvPr>
            <p:ph type="body" sz="quarter" idx="13"/>
          </p:nvPr>
        </p:nvSpPr>
        <p:spPr/>
        <p:txBody>
          <a:bodyPr/>
          <a:lstStyle/>
          <a:p>
            <a:endParaRPr lang="en-US" dirty="0"/>
          </a:p>
        </p:txBody>
      </p:sp>
      <p:sp>
        <p:nvSpPr>
          <p:cNvPr id="20" name="Picture Placeholder 19">
            <a:extLst>
              <a:ext uri="{FF2B5EF4-FFF2-40B4-BE49-F238E27FC236}">
                <a16:creationId xmlns:a16="http://schemas.microsoft.com/office/drawing/2014/main" id="{3E98E94F-B562-AA6F-9B2A-F4774136EF36}"/>
              </a:ext>
            </a:extLst>
          </p:cNvPr>
          <p:cNvSpPr>
            <a:spLocks noGrp="1"/>
          </p:cNvSpPr>
          <p:nvPr>
            <p:ph type="pic" sz="quarter" idx="12"/>
          </p:nvPr>
        </p:nvSpPr>
        <p:spPr/>
        <p:txBody>
          <a:bodyPr/>
          <a:lstStyle/>
          <a:p>
            <a:endParaRPr lang="en-US"/>
          </a:p>
        </p:txBody>
      </p:sp>
      <p:graphicFrame>
        <p:nvGraphicFramePr>
          <p:cNvPr id="3" name="Table 6">
            <a:extLst>
              <a:ext uri="{FF2B5EF4-FFF2-40B4-BE49-F238E27FC236}">
                <a16:creationId xmlns:a16="http://schemas.microsoft.com/office/drawing/2014/main" id="{0536A208-824B-E1B4-0E9F-F6675A3C9733}"/>
              </a:ext>
            </a:extLst>
          </p:cNvPr>
          <p:cNvGraphicFramePr>
            <a:graphicFrameLocks noGrp="1"/>
          </p:cNvGraphicFramePr>
          <p:nvPr>
            <p:extLst>
              <p:ext uri="{D42A27DB-BD31-4B8C-83A1-F6EECF244321}">
                <p14:modId xmlns:p14="http://schemas.microsoft.com/office/powerpoint/2010/main" val="729724096"/>
              </p:ext>
            </p:extLst>
          </p:nvPr>
        </p:nvGraphicFramePr>
        <p:xfrm>
          <a:off x="915582" y="2222205"/>
          <a:ext cx="10515599" cy="3753929"/>
        </p:xfrm>
        <a:graphic>
          <a:graphicData uri="http://schemas.openxmlformats.org/drawingml/2006/table">
            <a:tbl>
              <a:tblPr firstRow="1" bandRow="1">
                <a:tableStyleId>{5C22544A-7EE6-4342-B048-85BDC9FD1C3A}</a:tableStyleId>
              </a:tblPr>
              <a:tblGrid>
                <a:gridCol w="2891819">
                  <a:extLst>
                    <a:ext uri="{9D8B030D-6E8A-4147-A177-3AD203B41FA5}">
                      <a16:colId xmlns:a16="http://schemas.microsoft.com/office/drawing/2014/main" val="3725923494"/>
                    </a:ext>
                  </a:extLst>
                </a:gridCol>
                <a:gridCol w="2891819">
                  <a:extLst>
                    <a:ext uri="{9D8B030D-6E8A-4147-A177-3AD203B41FA5}">
                      <a16:colId xmlns:a16="http://schemas.microsoft.com/office/drawing/2014/main" val="41581701"/>
                    </a:ext>
                  </a:extLst>
                </a:gridCol>
                <a:gridCol w="2891819">
                  <a:extLst>
                    <a:ext uri="{9D8B030D-6E8A-4147-A177-3AD203B41FA5}">
                      <a16:colId xmlns:a16="http://schemas.microsoft.com/office/drawing/2014/main" val="3888732436"/>
                    </a:ext>
                  </a:extLst>
                </a:gridCol>
                <a:gridCol w="1840142">
                  <a:extLst>
                    <a:ext uri="{9D8B030D-6E8A-4147-A177-3AD203B41FA5}">
                      <a16:colId xmlns:a16="http://schemas.microsoft.com/office/drawing/2014/main" val="2350799895"/>
                    </a:ext>
                  </a:extLst>
                </a:gridCol>
              </a:tblGrid>
              <a:tr h="705929">
                <a:tc>
                  <a:txBody>
                    <a:bodyPr/>
                    <a:lstStyle/>
                    <a:p>
                      <a:pPr algn="ctr"/>
                      <a:r>
                        <a:rPr lang="en-US" sz="1400" dirty="0">
                          <a:solidFill>
                            <a:schemeClr val="tx1"/>
                          </a:solidFill>
                        </a:rPr>
                        <a:t>Vanderbilt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Northwestern University &amp; University of Illinois-Chicago</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University of Alabama </a:t>
                      </a:r>
                    </a:p>
                    <a:p>
                      <a:pPr algn="ctr"/>
                      <a:r>
                        <a:rPr lang="en-US" sz="1400" dirty="0">
                          <a:solidFill>
                            <a:schemeClr val="tx1"/>
                          </a:solidFill>
                        </a:rPr>
                        <a:t>at Birmingham</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Funding</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9722696"/>
                  </a:ext>
                </a:extLst>
              </a:tr>
              <a:tr h="282372">
                <a:tc>
                  <a:txBody>
                    <a:bodyPr/>
                    <a:lstStyle/>
                    <a:p>
                      <a:pPr algn="ctr"/>
                      <a:r>
                        <a:rPr lang="en-US" sz="1400" dirty="0">
                          <a:solidFill>
                            <a:schemeClr val="tx1"/>
                          </a:solidFill>
                        </a:rPr>
                        <a:t>Cassandra Reynolds</a:t>
                      </a:r>
                    </a:p>
                  </a:txBody>
                  <a:tcPr anchor="ctr">
                    <a:lnT w="12700" cap="flat" cmpd="sng" algn="ctr">
                      <a:solidFill>
                        <a:schemeClr val="tx1"/>
                      </a:solidFill>
                      <a:prstDash val="solid"/>
                      <a:round/>
                      <a:headEnd type="none" w="med" len="med"/>
                      <a:tailEnd type="none" w="med" len="med"/>
                    </a:lnT>
                    <a:noFill/>
                  </a:tcPr>
                </a:tc>
                <a:tc>
                  <a:txBody>
                    <a:bodyPr/>
                    <a:lstStyle/>
                    <a:p>
                      <a:pPr algn="ctr"/>
                      <a:r>
                        <a:rPr lang="en-US" sz="1400" dirty="0">
                          <a:solidFill>
                            <a:schemeClr val="tx1"/>
                          </a:solidFill>
                        </a:rPr>
                        <a:t>Sarah Al-Sharif</a:t>
                      </a:r>
                    </a:p>
                  </a:txBody>
                  <a:tcPr anchor="ctr">
                    <a:lnT w="12700" cap="flat" cmpd="sng" algn="ctr">
                      <a:solidFill>
                        <a:schemeClr val="tx1"/>
                      </a:solidFill>
                      <a:prstDash val="solid"/>
                      <a:round/>
                      <a:headEnd type="none" w="med" len="med"/>
                      <a:tailEnd type="none" w="med" len="med"/>
                    </a:lnT>
                    <a:noFill/>
                  </a:tcPr>
                </a:tc>
                <a:tc>
                  <a:txBody>
                    <a:bodyPr/>
                    <a:lstStyle/>
                    <a:p>
                      <a:pPr algn="ctr"/>
                      <a:r>
                        <a:rPr lang="en-US" sz="1400" dirty="0">
                          <a:solidFill>
                            <a:schemeClr val="tx1"/>
                          </a:solidFill>
                        </a:rPr>
                        <a:t>Kelly Hardy</a:t>
                      </a:r>
                    </a:p>
                  </a:txBody>
                  <a:tcPr anchor="ctr">
                    <a:lnT w="12700" cap="flat" cmpd="sng" algn="ctr">
                      <a:solidFill>
                        <a:schemeClr val="tx1"/>
                      </a:solidFill>
                      <a:prstDash val="solid"/>
                      <a:round/>
                      <a:headEnd type="none" w="med" len="med"/>
                      <a:tailEnd type="none" w="med" len="med"/>
                    </a:lnT>
                    <a:noFill/>
                  </a:tcPr>
                </a:tc>
                <a:tc>
                  <a:txBody>
                    <a:bodyPr/>
                    <a:lstStyle/>
                    <a:p>
                      <a:pPr algn="ctr"/>
                      <a:r>
                        <a:rPr lang="en-US" sz="1400" dirty="0">
                          <a:solidFill>
                            <a:schemeClr val="tx1"/>
                          </a:solidFill>
                        </a:rPr>
                        <a:t>NHLBI</a:t>
                      </a:r>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166497286"/>
                  </a:ext>
                </a:extLst>
              </a:tr>
              <a:tr h="282372">
                <a:tc>
                  <a:txBody>
                    <a:bodyPr/>
                    <a:lstStyle/>
                    <a:p>
                      <a:pPr algn="ctr"/>
                      <a:r>
                        <a:rPr lang="en-US" sz="1400" dirty="0">
                          <a:solidFill>
                            <a:schemeClr val="tx1"/>
                          </a:solidFill>
                        </a:rPr>
                        <a:t>Kelsey Tomasek</a:t>
                      </a:r>
                    </a:p>
                  </a:txBody>
                  <a:tcPr anchor="ctr">
                    <a:noFill/>
                  </a:tcPr>
                </a:tc>
                <a:tc>
                  <a:txBody>
                    <a:bodyPr/>
                    <a:lstStyle/>
                    <a:p>
                      <a:pPr algn="ctr"/>
                      <a:r>
                        <a:rPr lang="en-US" sz="1400" dirty="0">
                          <a:solidFill>
                            <a:schemeClr val="tx1"/>
                          </a:solidFill>
                        </a:rPr>
                        <a:t>William Meder</a:t>
                      </a:r>
                    </a:p>
                  </a:txBody>
                  <a:tcPr anchor="ctr">
                    <a:noFill/>
                  </a:tcPr>
                </a:tc>
                <a:tc>
                  <a:txBody>
                    <a:bodyPr/>
                    <a:lstStyle/>
                    <a:p>
                      <a:pPr algn="ctr"/>
                      <a:r>
                        <a:rPr lang="en-US" sz="1400" dirty="0">
                          <a:solidFill>
                            <a:schemeClr val="tx1"/>
                          </a:solidFill>
                        </a:rPr>
                        <a:t>Eli Pruett</a:t>
                      </a:r>
                    </a:p>
                  </a:txBody>
                  <a:tcPr anchor="ctr">
                    <a:noFill/>
                  </a:tcPr>
                </a:tc>
                <a:tc>
                  <a:txBody>
                    <a:bodyPr/>
                    <a:lstStyle/>
                    <a:p>
                      <a:pPr algn="ctr"/>
                      <a:r>
                        <a:rPr lang="en-US" sz="1400" dirty="0">
                          <a:solidFill>
                            <a:schemeClr val="tx1"/>
                          </a:solidFill>
                        </a:rPr>
                        <a:t>AHA</a:t>
                      </a:r>
                    </a:p>
                  </a:txBody>
                  <a:tcPr anchor="ctr">
                    <a:noFill/>
                  </a:tcPr>
                </a:tc>
                <a:extLst>
                  <a:ext uri="{0D108BD9-81ED-4DB2-BD59-A6C34878D82A}">
                    <a16:rowId xmlns:a16="http://schemas.microsoft.com/office/drawing/2014/main" val="684392853"/>
                  </a:ext>
                </a:extLst>
              </a:tr>
              <a:tr h="282372">
                <a:tc>
                  <a:txBody>
                    <a:bodyPr/>
                    <a:lstStyle/>
                    <a:p>
                      <a:pPr algn="ctr"/>
                      <a:r>
                        <a:rPr lang="en-US" sz="1400" dirty="0">
                          <a:solidFill>
                            <a:schemeClr val="tx1"/>
                          </a:solidFill>
                        </a:rPr>
                        <a:t>Shi Huang</a:t>
                      </a:r>
                    </a:p>
                  </a:txBody>
                  <a:tcPr anchor="ctr">
                    <a:noFill/>
                  </a:tcPr>
                </a:tc>
                <a:tc>
                  <a:txBody>
                    <a:bodyPr/>
                    <a:lstStyle/>
                    <a:p>
                      <a:pPr algn="ctr"/>
                      <a:r>
                        <a:rPr lang="en-US" sz="1400" dirty="0">
                          <a:solidFill>
                            <a:schemeClr val="tx1"/>
                          </a:solidFill>
                        </a:rPr>
                        <a:t>Eric Wiseman</a:t>
                      </a:r>
                    </a:p>
                  </a:txBody>
                  <a:tcPr anchor="ctr">
                    <a:noFill/>
                  </a:tcPr>
                </a:tc>
                <a:tc>
                  <a:txBody>
                    <a:bodyPr/>
                    <a:lstStyle/>
                    <a:p>
                      <a:pPr algn="ctr"/>
                      <a:r>
                        <a:rPr lang="en-US" sz="1400" dirty="0">
                          <a:solidFill>
                            <a:schemeClr val="tx1"/>
                          </a:solidFill>
                        </a:rPr>
                        <a:t>Tania Jackson</a:t>
                      </a:r>
                    </a:p>
                  </a:txBody>
                  <a:tcPr anchor="ctr">
                    <a:noFill/>
                  </a:tcPr>
                </a:tc>
                <a:tc>
                  <a:txBody>
                    <a:bodyPr/>
                    <a:lstStyle/>
                    <a:p>
                      <a:pPr algn="ctr"/>
                      <a:r>
                        <a:rPr lang="en-US" sz="1400" dirty="0">
                          <a:solidFill>
                            <a:schemeClr val="tx1"/>
                          </a:solidFill>
                        </a:rPr>
                        <a:t>NIH</a:t>
                      </a:r>
                    </a:p>
                  </a:txBody>
                  <a:tcPr anchor="ctr">
                    <a:noFill/>
                  </a:tcPr>
                </a:tc>
                <a:extLst>
                  <a:ext uri="{0D108BD9-81ED-4DB2-BD59-A6C34878D82A}">
                    <a16:rowId xmlns:a16="http://schemas.microsoft.com/office/drawing/2014/main" val="3259053891"/>
                  </a:ext>
                </a:extLst>
              </a:tr>
              <a:tr h="282372">
                <a:tc>
                  <a:txBody>
                    <a:bodyPr/>
                    <a:lstStyle/>
                    <a:p>
                      <a:pPr algn="ctr"/>
                      <a:r>
                        <a:rPr lang="en-US" sz="1400" dirty="0">
                          <a:solidFill>
                            <a:schemeClr val="tx1"/>
                          </a:solidFill>
                        </a:rPr>
                        <a:t>Feng Sha</a:t>
                      </a:r>
                    </a:p>
                  </a:txBody>
                  <a:tcPr anchor="ctr">
                    <a:noFill/>
                  </a:tcPr>
                </a:tc>
                <a:tc>
                  <a:txBody>
                    <a:bodyPr/>
                    <a:lstStyle/>
                    <a:p>
                      <a:pPr algn="ctr"/>
                      <a:r>
                        <a:rPr lang="en-US" sz="1400" dirty="0">
                          <a:solidFill>
                            <a:schemeClr val="tx1"/>
                          </a:solidFill>
                        </a:rPr>
                        <a:t>Tania Grott</a:t>
                      </a:r>
                    </a:p>
                  </a:txBody>
                  <a:tcPr anchor="ctr">
                    <a:noFill/>
                  </a:tcPr>
                </a:tc>
                <a:tc>
                  <a:txBody>
                    <a:bodyPr/>
                    <a:lstStyle/>
                    <a:p>
                      <a:pPr algn="ctr"/>
                      <a:r>
                        <a:rPr lang="en-US" sz="1400" dirty="0" err="1">
                          <a:solidFill>
                            <a:schemeClr val="tx1"/>
                          </a:solidFill>
                        </a:rPr>
                        <a:t>Mayah</a:t>
                      </a:r>
                      <a:r>
                        <a:rPr lang="en-US" sz="1400" dirty="0">
                          <a:solidFill>
                            <a:schemeClr val="tx1"/>
                          </a:solidFill>
                        </a:rPr>
                        <a:t> Johnson </a:t>
                      </a:r>
                    </a:p>
                  </a:txBody>
                  <a:tcPr anchor="ctr">
                    <a:noFill/>
                  </a:tcPr>
                </a:tc>
                <a:tc>
                  <a:txBody>
                    <a:bodyPr/>
                    <a:lstStyle/>
                    <a:p>
                      <a:pPr algn="ctr"/>
                      <a:endParaRPr lang="en-US" sz="1400" dirty="0">
                        <a:solidFill>
                          <a:schemeClr val="tx1"/>
                        </a:solidFill>
                      </a:endParaRPr>
                    </a:p>
                  </a:txBody>
                  <a:tcPr anchor="ctr">
                    <a:noFill/>
                  </a:tcPr>
                </a:tc>
                <a:extLst>
                  <a:ext uri="{0D108BD9-81ED-4DB2-BD59-A6C34878D82A}">
                    <a16:rowId xmlns:a16="http://schemas.microsoft.com/office/drawing/2014/main" val="1241597956"/>
                  </a:ext>
                </a:extLst>
              </a:tr>
              <a:tr h="282372">
                <a:tc>
                  <a:txBody>
                    <a:bodyPr/>
                    <a:lstStyle/>
                    <a:p>
                      <a:pPr algn="ctr"/>
                      <a:r>
                        <a:rPr lang="en-US" sz="1400" dirty="0">
                          <a:solidFill>
                            <a:schemeClr val="tx1"/>
                          </a:solidFill>
                        </a:rPr>
                        <a:t>Laura Jones</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Sue Giovanazzi</a:t>
                      </a:r>
                    </a:p>
                  </a:txBody>
                  <a:tcPr anchor="ctr">
                    <a:noFill/>
                  </a:tcPr>
                </a:tc>
                <a:tc>
                  <a:txBody>
                    <a:bodyPr/>
                    <a:lstStyle/>
                    <a:p>
                      <a:pPr algn="ctr"/>
                      <a:r>
                        <a:rPr lang="en-US" sz="1400" dirty="0" err="1">
                          <a:solidFill>
                            <a:schemeClr val="tx1"/>
                          </a:solidFill>
                        </a:rPr>
                        <a:t>Bjoern</a:t>
                      </a:r>
                      <a:r>
                        <a:rPr lang="en-US" sz="1400" dirty="0">
                          <a:solidFill>
                            <a:schemeClr val="tx1"/>
                          </a:solidFill>
                        </a:rPr>
                        <a:t> </a:t>
                      </a:r>
                      <a:r>
                        <a:rPr lang="en-US" sz="1400" dirty="0" err="1">
                          <a:solidFill>
                            <a:schemeClr val="tx1"/>
                          </a:solidFill>
                        </a:rPr>
                        <a:t>Hornikel</a:t>
                      </a:r>
                      <a:endParaRPr lang="en-US" sz="1400" dirty="0">
                        <a:solidFill>
                          <a:schemeClr val="tx1"/>
                        </a:solidFill>
                      </a:endParaRPr>
                    </a:p>
                  </a:txBody>
                  <a:tcPr anchor="ctr">
                    <a:noFill/>
                  </a:tcPr>
                </a:tc>
                <a:tc>
                  <a:txBody>
                    <a:bodyPr/>
                    <a:lstStyle/>
                    <a:p>
                      <a:pPr algn="ctr"/>
                      <a:endParaRPr lang="en-US" sz="1400" dirty="0">
                        <a:solidFill>
                          <a:schemeClr val="tx1"/>
                        </a:solidFill>
                      </a:endParaRPr>
                    </a:p>
                  </a:txBody>
                  <a:tcPr anchor="ctr">
                    <a:noFill/>
                  </a:tcPr>
                </a:tc>
                <a:extLst>
                  <a:ext uri="{0D108BD9-81ED-4DB2-BD59-A6C34878D82A}">
                    <a16:rowId xmlns:a16="http://schemas.microsoft.com/office/drawing/2014/main" val="3217338960"/>
                  </a:ext>
                </a:extLst>
              </a:tr>
              <a:tr h="282372">
                <a:tc>
                  <a:txBody>
                    <a:bodyPr/>
                    <a:lstStyle/>
                    <a:p>
                      <a:pPr algn="ctr"/>
                      <a:endParaRPr lang="en-US" sz="1400" dirty="0">
                        <a:solidFill>
                          <a:schemeClr val="tx1"/>
                        </a:solidFill>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endParaRPr>
                    </a:p>
                  </a:txBody>
                  <a:tcPr anchor="ctr">
                    <a:noFill/>
                  </a:tcPr>
                </a:tc>
                <a:tc>
                  <a:txBody>
                    <a:bodyPr/>
                    <a:lstStyle/>
                    <a:p>
                      <a:pPr algn="ctr"/>
                      <a:r>
                        <a:rPr lang="en-US" sz="1400" dirty="0">
                          <a:solidFill>
                            <a:schemeClr val="tx1"/>
                          </a:solidFill>
                        </a:rPr>
                        <a:t>Betty Darnell</a:t>
                      </a:r>
                    </a:p>
                  </a:txBody>
                  <a:tcPr anchor="ctr">
                    <a:noFill/>
                  </a:tcPr>
                </a:tc>
                <a:tc>
                  <a:txBody>
                    <a:bodyPr/>
                    <a:lstStyle/>
                    <a:p>
                      <a:pPr algn="ctr"/>
                      <a:endParaRPr lang="en-US" sz="1400" dirty="0">
                        <a:solidFill>
                          <a:schemeClr val="tx1"/>
                        </a:solidFill>
                      </a:endParaRPr>
                    </a:p>
                  </a:txBody>
                  <a:tcPr anchor="ctr">
                    <a:noFill/>
                  </a:tcPr>
                </a:tc>
                <a:extLst>
                  <a:ext uri="{0D108BD9-81ED-4DB2-BD59-A6C34878D82A}">
                    <a16:rowId xmlns:a16="http://schemas.microsoft.com/office/drawing/2014/main" val="3356207854"/>
                  </a:ext>
                </a:extLst>
              </a:tr>
              <a:tr h="282372">
                <a:tc>
                  <a:txBody>
                    <a:bodyPr/>
                    <a:lstStyle/>
                    <a:p>
                      <a:pPr algn="ctr"/>
                      <a:endParaRPr lang="en-US" sz="1400" dirty="0">
                        <a:solidFill>
                          <a:schemeClr val="tx1"/>
                        </a:solidFill>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endParaRPr>
                    </a:p>
                  </a:txBody>
                  <a:tcPr anchor="ctr">
                    <a:noFill/>
                  </a:tcPr>
                </a:tc>
                <a:tc>
                  <a:txBody>
                    <a:bodyPr/>
                    <a:lstStyle/>
                    <a:p>
                      <a:pPr algn="ctr"/>
                      <a:r>
                        <a:rPr lang="en-US" sz="1400" dirty="0">
                          <a:solidFill>
                            <a:schemeClr val="tx1"/>
                          </a:solidFill>
                        </a:rPr>
                        <a:t>Ciara Mitchell </a:t>
                      </a:r>
                    </a:p>
                  </a:txBody>
                  <a:tcPr anchor="ctr">
                    <a:noFill/>
                  </a:tcPr>
                </a:tc>
                <a:tc>
                  <a:txBody>
                    <a:bodyPr/>
                    <a:lstStyle/>
                    <a:p>
                      <a:pPr algn="ctr"/>
                      <a:endParaRPr lang="en-US" sz="1400" dirty="0">
                        <a:solidFill>
                          <a:schemeClr val="tx1"/>
                        </a:solidFill>
                      </a:endParaRPr>
                    </a:p>
                  </a:txBody>
                  <a:tcPr anchor="ctr">
                    <a:noFill/>
                  </a:tcPr>
                </a:tc>
                <a:extLst>
                  <a:ext uri="{0D108BD9-81ED-4DB2-BD59-A6C34878D82A}">
                    <a16:rowId xmlns:a16="http://schemas.microsoft.com/office/drawing/2014/main" val="1044447117"/>
                  </a:ext>
                </a:extLst>
              </a:tr>
              <a:tr h="282372">
                <a:tc>
                  <a:txBody>
                    <a:bodyPr/>
                    <a:lstStyle/>
                    <a:p>
                      <a:pPr algn="ctr"/>
                      <a:endParaRPr lang="en-US" sz="1400" dirty="0">
                        <a:solidFill>
                          <a:schemeClr val="tx1"/>
                        </a:solidFill>
                      </a:endParaRPr>
                    </a:p>
                  </a:txBody>
                  <a:tcPr anchor="ctr">
                    <a:noFill/>
                  </a:tcPr>
                </a:tc>
                <a:tc>
                  <a:txBody>
                    <a:bodyPr/>
                    <a:lstStyle/>
                    <a:p>
                      <a:pPr algn="ctr"/>
                      <a:endParaRPr lang="en-US" sz="1400" dirty="0">
                        <a:solidFill>
                          <a:schemeClr val="tx1"/>
                        </a:solidFill>
                      </a:endParaRPr>
                    </a:p>
                  </a:txBody>
                  <a:tcPr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dirty="0">
                          <a:solidFill>
                            <a:schemeClr val="tx1"/>
                          </a:solidFill>
                        </a:rPr>
                        <a:t>Sheikilya Thomas</a:t>
                      </a:r>
                    </a:p>
                  </a:txBody>
                  <a:tcPr anchor="ctr">
                    <a:noFill/>
                  </a:tcPr>
                </a:tc>
                <a:tc>
                  <a:txBody>
                    <a:bodyPr/>
                    <a:lstStyle/>
                    <a:p>
                      <a:pPr algn="ctr"/>
                      <a:endParaRPr lang="en-US" sz="1400" dirty="0">
                        <a:solidFill>
                          <a:schemeClr val="tx1"/>
                        </a:solidFill>
                      </a:endParaRPr>
                    </a:p>
                  </a:txBody>
                  <a:tcPr anchor="ctr">
                    <a:noFill/>
                  </a:tcPr>
                </a:tc>
                <a:extLst>
                  <a:ext uri="{0D108BD9-81ED-4DB2-BD59-A6C34878D82A}">
                    <a16:rowId xmlns:a16="http://schemas.microsoft.com/office/drawing/2014/main" val="801824336"/>
                  </a:ext>
                </a:extLst>
              </a:tr>
              <a:tr h="282372">
                <a:tc>
                  <a:txBody>
                    <a:bodyPr/>
                    <a:lstStyle/>
                    <a:p>
                      <a:pPr algn="ctr"/>
                      <a:endParaRPr lang="en-US" sz="1400" dirty="0">
                        <a:solidFill>
                          <a:schemeClr val="tx1"/>
                        </a:solidFill>
                      </a:endParaRPr>
                    </a:p>
                  </a:txBody>
                  <a:tcPr anchor="ctr">
                    <a:noFill/>
                  </a:tcPr>
                </a:tc>
                <a:tc>
                  <a:txBody>
                    <a:bodyPr/>
                    <a:lstStyle/>
                    <a:p>
                      <a:pPr algn="ctr"/>
                      <a:endParaRPr lang="en-US" sz="1400" dirty="0">
                        <a:solidFill>
                          <a:schemeClr val="tx1"/>
                        </a:solidFill>
                      </a:endParaRPr>
                    </a:p>
                  </a:txBody>
                  <a:tcPr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dirty="0">
                          <a:solidFill>
                            <a:schemeClr val="tx1"/>
                          </a:solidFill>
                        </a:rPr>
                        <a:t>Trena Johnsey</a:t>
                      </a:r>
                    </a:p>
                  </a:txBody>
                  <a:tcPr anchor="ctr">
                    <a:noFill/>
                  </a:tcPr>
                </a:tc>
                <a:tc>
                  <a:txBody>
                    <a:bodyPr/>
                    <a:lstStyle/>
                    <a:p>
                      <a:pPr algn="ctr"/>
                      <a:endParaRPr lang="en-US" sz="1400" dirty="0">
                        <a:solidFill>
                          <a:schemeClr val="tx1"/>
                        </a:solidFill>
                      </a:endParaRPr>
                    </a:p>
                  </a:txBody>
                  <a:tcPr anchor="ctr">
                    <a:noFill/>
                  </a:tcPr>
                </a:tc>
                <a:extLst>
                  <a:ext uri="{0D108BD9-81ED-4DB2-BD59-A6C34878D82A}">
                    <a16:rowId xmlns:a16="http://schemas.microsoft.com/office/drawing/2014/main" val="3054800188"/>
                  </a:ext>
                </a:extLst>
              </a:tr>
              <a:tr h="282372">
                <a:tc>
                  <a:txBody>
                    <a:bodyPr/>
                    <a:lstStyle/>
                    <a:p>
                      <a:pPr algn="ctr"/>
                      <a:endParaRPr lang="en-US" sz="1400" dirty="0">
                        <a:solidFill>
                          <a:schemeClr val="tx1"/>
                        </a:solidFill>
                      </a:endParaRPr>
                    </a:p>
                  </a:txBody>
                  <a:tcPr anchor="ctr">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nchor="ctr">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Willa Sanders</a:t>
                      </a:r>
                    </a:p>
                  </a:txBody>
                  <a:tcPr anchor="ctr">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4418874"/>
                  </a:ext>
                </a:extLst>
              </a:tr>
            </a:tbl>
          </a:graphicData>
        </a:graphic>
      </p:graphicFrame>
      <p:sp>
        <p:nvSpPr>
          <p:cNvPr id="8" name="TextBox 7">
            <a:extLst>
              <a:ext uri="{FF2B5EF4-FFF2-40B4-BE49-F238E27FC236}">
                <a16:creationId xmlns:a16="http://schemas.microsoft.com/office/drawing/2014/main" id="{EB09A9CA-59A1-A063-7046-E0F387E8C548}"/>
              </a:ext>
            </a:extLst>
          </p:cNvPr>
          <p:cNvSpPr txBox="1"/>
          <p:nvPr/>
        </p:nvSpPr>
        <p:spPr>
          <a:xfrm>
            <a:off x="915582" y="1609408"/>
            <a:ext cx="10515600" cy="307777"/>
          </a:xfrm>
          <a:prstGeom prst="rect">
            <a:avLst/>
          </a:prstGeom>
          <a:noFill/>
        </p:spPr>
        <p:txBody>
          <a:bodyPr wrap="square" lIns="0" tIns="0" rIns="0" bIns="0" rtlCol="0">
            <a:spAutoFit/>
          </a:bodyPr>
          <a:lstStyle/>
          <a:p>
            <a:pPr algn="ctr"/>
            <a:r>
              <a:rPr lang="en-US" sz="2000" b="1" dirty="0">
                <a:effectLst/>
                <a:ea typeface="Times New Roman" panose="02020603050405020304" pitchFamily="18" charset="0"/>
              </a:rPr>
              <a:t>We thank all participants and study staff for their time and invaluable contributions</a:t>
            </a:r>
            <a:endParaRPr lang="en-US" sz="2000" b="1" dirty="0"/>
          </a:p>
        </p:txBody>
      </p:sp>
    </p:spTree>
    <p:extLst>
      <p:ext uri="{BB962C8B-B14F-4D97-AF65-F5344CB8AC3E}">
        <p14:creationId xmlns:p14="http://schemas.microsoft.com/office/powerpoint/2010/main" val="3364900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B00FF91-5C91-CB26-56A6-78F18F8CB209}"/>
              </a:ext>
            </a:extLst>
          </p:cNvPr>
          <p:cNvSpPr>
            <a:spLocks noGrp="1"/>
          </p:cNvSpPr>
          <p:nvPr>
            <p:ph type="body" sz="quarter" idx="4294967295"/>
          </p:nvPr>
        </p:nvSpPr>
        <p:spPr>
          <a:xfrm>
            <a:off x="947668" y="1523634"/>
            <a:ext cx="6535973" cy="818090"/>
          </a:xfrm>
          <a:prstGeom prst="rect">
            <a:avLst/>
          </a:prstGeom>
        </p:spPr>
        <p:txBody>
          <a:bodyPr/>
          <a:lstStyle/>
          <a:p>
            <a:pPr marL="0" marR="0" indent="0">
              <a:spcBef>
                <a:spcPts val="0"/>
              </a:spcBef>
              <a:spcAft>
                <a:spcPts val="600"/>
              </a:spcAft>
              <a:buNone/>
            </a:pPr>
            <a:r>
              <a:rPr lang="en-US" sz="1800" dirty="0">
                <a:effectLst/>
                <a:latin typeface="GuardianSansGR-Regular"/>
                <a:ea typeface="Times New Roman" panose="02020603050405020304" pitchFamily="18" charset="0"/>
              </a:rPr>
              <a:t>Deepak K. Gupta, MD, MSCI; Cora E. Lewis, MD, MSPH; Krista A. </a:t>
            </a:r>
            <a:r>
              <a:rPr lang="en-US" sz="1800" dirty="0" err="1">
                <a:effectLst/>
                <a:latin typeface="GuardianSansGR-Regular"/>
                <a:ea typeface="Times New Roman" panose="02020603050405020304" pitchFamily="18" charset="0"/>
              </a:rPr>
              <a:t>Varady</a:t>
            </a:r>
            <a:r>
              <a:rPr lang="en-US" sz="1800" dirty="0">
                <a:effectLst/>
                <a:latin typeface="GuardianSansGR-Regular"/>
                <a:ea typeface="Times New Roman" panose="02020603050405020304" pitchFamily="18" charset="0"/>
              </a:rPr>
              <a:t>, PhD; Yan Ru Su, MD; Meena S. Madhur, MD, PhD; Daniel T. Lackland, DrPH; Jared P. Reis, PhD; Thomas J. Wang, MD; Donald M. Lloyd-Jones, MD; </a:t>
            </a:r>
            <a:r>
              <a:rPr lang="en-US" sz="1800" kern="0" dirty="0">
                <a:effectLst/>
                <a:latin typeface="GuardianSansGR-Regular"/>
                <a:ea typeface="Times New Roman" panose="02020603050405020304" pitchFamily="18" charset="0"/>
              </a:rPr>
              <a:t>Norrina B. Allen, PhD</a:t>
            </a:r>
            <a:endParaRPr lang="en-US" dirty="0">
              <a:latin typeface="GuardianSansGR-Regular"/>
            </a:endParaRPr>
          </a:p>
        </p:txBody>
      </p:sp>
      <p:sp>
        <p:nvSpPr>
          <p:cNvPr id="11" name="Text Placeholder 10">
            <a:extLst>
              <a:ext uri="{FF2B5EF4-FFF2-40B4-BE49-F238E27FC236}">
                <a16:creationId xmlns:a16="http://schemas.microsoft.com/office/drawing/2014/main" id="{FD608AA8-6EBC-2D02-4BE1-F5DB081DE908}"/>
              </a:ext>
            </a:extLst>
          </p:cNvPr>
          <p:cNvSpPr>
            <a:spLocks noGrp="1"/>
          </p:cNvSpPr>
          <p:nvPr>
            <p:ph type="body" sz="quarter" idx="4294967295"/>
          </p:nvPr>
        </p:nvSpPr>
        <p:spPr>
          <a:xfrm>
            <a:off x="932577" y="2846811"/>
            <a:ext cx="6535974" cy="969469"/>
          </a:xfrm>
          <a:prstGeom prst="rect">
            <a:avLst/>
          </a:prstGeom>
        </p:spPr>
        <p:txBody>
          <a:bodyPr/>
          <a:lstStyle/>
          <a:p>
            <a:pPr marL="0" indent="0">
              <a:buNone/>
            </a:pPr>
            <a:r>
              <a:rPr lang="en-US" sz="2400" b="1" dirty="0">
                <a:latin typeface="Arial" panose="020B0604020202020204" pitchFamily="34" charset="0"/>
                <a:cs typeface="Arial" panose="020B0604020202020204" pitchFamily="34" charset="0"/>
              </a:rPr>
              <a:t>Effect of Dietary Sodium on Blood Pressure</a:t>
            </a:r>
          </a:p>
          <a:p>
            <a:pPr marL="0" indent="0">
              <a:buNone/>
            </a:pPr>
            <a:r>
              <a:rPr lang="en-US" sz="2000" dirty="0">
                <a:latin typeface="Arial" panose="020B0604020202020204" pitchFamily="34" charset="0"/>
                <a:cs typeface="Arial" panose="020B0604020202020204" pitchFamily="34" charset="0"/>
              </a:rPr>
              <a:t>A Crossover Trial</a:t>
            </a:r>
          </a:p>
          <a:p>
            <a:pPr marL="0" indent="0">
              <a:buNone/>
            </a:pPr>
            <a:endParaRPr lang="en-US" dirty="0"/>
          </a:p>
        </p:txBody>
      </p:sp>
      <p:sp>
        <p:nvSpPr>
          <p:cNvPr id="13" name="Text Placeholder 12">
            <a:extLst>
              <a:ext uri="{FF2B5EF4-FFF2-40B4-BE49-F238E27FC236}">
                <a16:creationId xmlns:a16="http://schemas.microsoft.com/office/drawing/2014/main" id="{9229AC7E-DBEC-6D2B-6DF5-0BB2F822A103}"/>
              </a:ext>
            </a:extLst>
          </p:cNvPr>
          <p:cNvSpPr>
            <a:spLocks noGrp="1"/>
          </p:cNvSpPr>
          <p:nvPr>
            <p:ph type="body" sz="quarter" idx="4294967295"/>
          </p:nvPr>
        </p:nvSpPr>
        <p:spPr>
          <a:xfrm>
            <a:off x="926360" y="5147009"/>
            <a:ext cx="6532666" cy="547914"/>
          </a:xfrm>
          <a:prstGeom prst="rect">
            <a:avLst/>
          </a:prstGeom>
        </p:spPr>
        <p:txBody>
          <a:bodyPr/>
          <a:lstStyle/>
          <a:p>
            <a:pPr marL="0" indent="0">
              <a:buNone/>
            </a:pPr>
            <a:r>
              <a:rPr lang="en-US" sz="1600" dirty="0"/>
              <a:t>Published Online November 11, 2023</a:t>
            </a:r>
            <a:br>
              <a:rPr lang="en-US" sz="1600" dirty="0"/>
            </a:br>
            <a:r>
              <a:rPr lang="en-US" sz="1600" dirty="0"/>
              <a:t>AHA Scientific Sessions</a:t>
            </a:r>
          </a:p>
          <a:p>
            <a:pPr marL="0" indent="0">
              <a:buNone/>
            </a:pPr>
            <a:endParaRPr lang="en-US" dirty="0"/>
          </a:p>
        </p:txBody>
      </p:sp>
      <p:pic>
        <p:nvPicPr>
          <p:cNvPr id="3" name="Picture 2">
            <a:extLst>
              <a:ext uri="{FF2B5EF4-FFF2-40B4-BE49-F238E27FC236}">
                <a16:creationId xmlns:a16="http://schemas.microsoft.com/office/drawing/2014/main" id="{9763C1F4-C306-9240-AB71-0F79B8E1338B}"/>
              </a:ext>
            </a:extLst>
          </p:cNvPr>
          <p:cNvPicPr>
            <a:picLocks noChangeAspect="1"/>
          </p:cNvPicPr>
          <p:nvPr/>
        </p:nvPicPr>
        <p:blipFill>
          <a:blip r:embed="rId3"/>
          <a:stretch>
            <a:fillRect/>
          </a:stretch>
        </p:blipFill>
        <p:spPr>
          <a:xfrm>
            <a:off x="7459026" y="1661020"/>
            <a:ext cx="3857722" cy="3896517"/>
          </a:xfrm>
          <a:prstGeom prst="rect">
            <a:avLst/>
          </a:prstGeom>
        </p:spPr>
      </p:pic>
    </p:spTree>
    <p:extLst>
      <p:ext uri="{BB962C8B-B14F-4D97-AF65-F5344CB8AC3E}">
        <p14:creationId xmlns:p14="http://schemas.microsoft.com/office/powerpoint/2010/main" val="1542072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25CD2-F34B-F04E-B4CC-5DA2A631245F}"/>
              </a:ext>
            </a:extLst>
          </p:cNvPr>
          <p:cNvSpPr>
            <a:spLocks noGrp="1"/>
          </p:cNvSpPr>
          <p:nvPr>
            <p:ph type="title"/>
          </p:nvPr>
        </p:nvSpPr>
        <p:spPr>
          <a:xfrm>
            <a:off x="4213781" y="3026004"/>
            <a:ext cx="4033728" cy="735292"/>
          </a:xfrm>
        </p:spPr>
        <p:txBody>
          <a:bodyPr anchor="b"/>
          <a:lstStyle/>
          <a:p>
            <a:r>
              <a:rPr lang="en-US" dirty="0"/>
              <a:t>Thank you</a:t>
            </a:r>
          </a:p>
        </p:txBody>
      </p:sp>
      <p:pic>
        <p:nvPicPr>
          <p:cNvPr id="3" name="Picture 2">
            <a:extLst>
              <a:ext uri="{FF2B5EF4-FFF2-40B4-BE49-F238E27FC236}">
                <a16:creationId xmlns:a16="http://schemas.microsoft.com/office/drawing/2014/main" id="{52B8A8D9-685B-92CD-D69C-AA4691196219}"/>
              </a:ext>
            </a:extLst>
          </p:cNvPr>
          <p:cNvPicPr>
            <a:picLocks noChangeAspect="1"/>
          </p:cNvPicPr>
          <p:nvPr/>
        </p:nvPicPr>
        <p:blipFill>
          <a:blip r:embed="rId3"/>
          <a:stretch>
            <a:fillRect/>
          </a:stretch>
        </p:blipFill>
        <p:spPr>
          <a:xfrm>
            <a:off x="8950036" y="272957"/>
            <a:ext cx="2699221" cy="2726365"/>
          </a:xfrm>
          <a:prstGeom prst="rect">
            <a:avLst/>
          </a:prstGeom>
        </p:spPr>
      </p:pic>
    </p:spTree>
    <p:extLst>
      <p:ext uri="{BB962C8B-B14F-4D97-AF65-F5344CB8AC3E}">
        <p14:creationId xmlns:p14="http://schemas.microsoft.com/office/powerpoint/2010/main" val="934401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4433B-1A64-DD47-8259-13F16C6E9560}"/>
              </a:ext>
            </a:extLst>
          </p:cNvPr>
          <p:cNvSpPr>
            <a:spLocks noGrp="1"/>
          </p:cNvSpPr>
          <p:nvPr>
            <p:ph type="title"/>
          </p:nvPr>
        </p:nvSpPr>
        <p:spPr>
          <a:xfrm>
            <a:off x="583984" y="819631"/>
            <a:ext cx="11059376" cy="621243"/>
          </a:xfrm>
        </p:spPr>
        <p:txBody>
          <a:bodyPr>
            <a:noAutofit/>
          </a:bodyPr>
          <a:lstStyle/>
          <a:p>
            <a:r>
              <a:rPr lang="en-US" sz="3400" cap="none" dirty="0"/>
              <a:t>Disclosures</a:t>
            </a:r>
            <a:endParaRPr lang="en-US" sz="3400" cap="none" dirty="0">
              <a:latin typeface="Arial Black" panose="020B0A04020102020204" pitchFamily="34" charset="0"/>
            </a:endParaRPr>
          </a:p>
        </p:txBody>
      </p:sp>
      <p:sp>
        <p:nvSpPr>
          <p:cNvPr id="8" name="Text Placeholder 7">
            <a:extLst>
              <a:ext uri="{FF2B5EF4-FFF2-40B4-BE49-F238E27FC236}">
                <a16:creationId xmlns:a16="http://schemas.microsoft.com/office/drawing/2014/main" id="{E86A7874-DBDD-9C42-B934-14C361E3D437}"/>
              </a:ext>
            </a:extLst>
          </p:cNvPr>
          <p:cNvSpPr>
            <a:spLocks noGrp="1"/>
          </p:cNvSpPr>
          <p:nvPr>
            <p:ph type="body" sz="quarter" idx="23"/>
          </p:nvPr>
        </p:nvSpPr>
        <p:spPr>
          <a:xfrm>
            <a:off x="592836" y="1979354"/>
            <a:ext cx="9096109" cy="758276"/>
          </a:xfrm>
        </p:spPr>
        <p:txBody>
          <a:bodyPr>
            <a:normAutofit/>
          </a:bodyPr>
          <a:lstStyle/>
          <a:p>
            <a:r>
              <a:rPr lang="en-US" sz="2800" dirty="0">
                <a:effectLst/>
                <a:ea typeface="Times New Roman" panose="02020603050405020304" pitchFamily="18" charset="0"/>
              </a:rPr>
              <a:t>None</a:t>
            </a:r>
            <a:endParaRPr lang="en-US" sz="3400" dirty="0">
              <a:effectLst/>
              <a:ea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CE6FAF39-B283-6F4B-AF4B-A5C55FAF2AB7}"/>
              </a:ext>
            </a:extLst>
          </p:cNvPr>
          <p:cNvSpPr>
            <a:spLocks noGrp="1"/>
          </p:cNvSpPr>
          <p:nvPr>
            <p:ph type="ftr" sz="quarter" idx="3"/>
          </p:nvPr>
        </p:nvSpPr>
        <p:spPr>
          <a:prstGeom prst="rect">
            <a:avLst/>
          </a:prstGeo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 name="Slide Number Placeholder 4">
            <a:extLst>
              <a:ext uri="{FF2B5EF4-FFF2-40B4-BE49-F238E27FC236}">
                <a16:creationId xmlns:a16="http://schemas.microsoft.com/office/drawing/2014/main" id="{33AF5896-9544-2A4F-BC3F-7C6A85CEF20E}"/>
              </a:ext>
            </a:extLst>
          </p:cNvPr>
          <p:cNvSpPr>
            <a:spLocks noGrp="1"/>
          </p:cNvSpPr>
          <p:nvPr>
            <p:ph type="sldNum" sz="quarter" idx="4"/>
          </p:nvPr>
        </p:nvSpPr>
        <p:spPr>
          <a:prstGeom prst="rect">
            <a:avLst/>
          </a:prstGeo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0E35BBB0-73A1-954D-9854-C6F827AED934}" type="slidenum">
              <a:rPr kumimoji="0" lang="en-US" sz="1067" b="0" i="0" u="none" strike="noStrike" kern="1200" cap="none" spc="0" normalizeH="0" baseline="0" noProof="0">
                <a:ln>
                  <a:noFill/>
                </a:ln>
                <a:solidFill>
                  <a:srgbClr val="FFFFFF"/>
                </a:solidFill>
                <a:effectLst/>
                <a:uLnTx/>
                <a:uFillTx/>
                <a:latin typeface="Arial" panose="020B0604020202020204"/>
                <a:ea typeface="+mn-ea"/>
                <a:cs typeface="+mn-cs"/>
              </a:rPr>
              <a:pPr marL="0" marR="0" lvl="0" indent="0" algn="l" defTabSz="609585" rtl="0" eaLnBrk="1" fontAlgn="auto" latinLnBrk="0" hangingPunct="1">
                <a:lnSpc>
                  <a:spcPct val="100000"/>
                </a:lnSpc>
                <a:spcBef>
                  <a:spcPts val="0"/>
                </a:spcBef>
                <a:spcAft>
                  <a:spcPts val="0"/>
                </a:spcAft>
                <a:buClrTx/>
                <a:buSzTx/>
                <a:buFontTx/>
                <a:buNone/>
                <a:tabLst/>
                <a:defRPr/>
              </a:pPr>
              <a:t>3</a:t>
            </a:fld>
            <a:endParaRPr kumimoji="0" lang="en-US" sz="1067"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Text Placeholder 6">
            <a:extLst>
              <a:ext uri="{FF2B5EF4-FFF2-40B4-BE49-F238E27FC236}">
                <a16:creationId xmlns:a16="http://schemas.microsoft.com/office/drawing/2014/main" id="{4D375E80-C3C0-AB42-931B-BFDE0F49C5EE}"/>
              </a:ext>
            </a:extLst>
          </p:cNvPr>
          <p:cNvSpPr>
            <a:spLocks noGrp="1"/>
          </p:cNvSpPr>
          <p:nvPr>
            <p:ph type="body" sz="quarter" idx="13"/>
          </p:nvPr>
        </p:nvSpPr>
        <p:spPr/>
        <p:txBody>
          <a:bodyPr/>
          <a:lstStyle/>
          <a:p>
            <a:endParaRPr lang="en-US" dirty="0"/>
          </a:p>
        </p:txBody>
      </p:sp>
      <p:sp>
        <p:nvSpPr>
          <p:cNvPr id="20" name="Picture Placeholder 19">
            <a:extLst>
              <a:ext uri="{FF2B5EF4-FFF2-40B4-BE49-F238E27FC236}">
                <a16:creationId xmlns:a16="http://schemas.microsoft.com/office/drawing/2014/main" id="{3E98E94F-B562-AA6F-9B2A-F4774136EF36}"/>
              </a:ext>
            </a:extLst>
          </p:cNvPr>
          <p:cNvSpPr>
            <a:spLocks noGrp="1"/>
          </p:cNvSpPr>
          <p:nvPr>
            <p:ph type="pic" sz="quarter" idx="12"/>
          </p:nvPr>
        </p:nvSpPr>
        <p:spPr/>
        <p:txBody>
          <a:bodyPr/>
          <a:lstStyle/>
          <a:p>
            <a:endParaRPr lang="en-US"/>
          </a:p>
        </p:txBody>
      </p:sp>
    </p:spTree>
    <p:extLst>
      <p:ext uri="{BB962C8B-B14F-4D97-AF65-F5344CB8AC3E}">
        <p14:creationId xmlns:p14="http://schemas.microsoft.com/office/powerpoint/2010/main" val="792728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A70CF-6886-E344-82E6-429809DCF5E7}"/>
              </a:ext>
            </a:extLst>
          </p:cNvPr>
          <p:cNvSpPr>
            <a:spLocks noGrp="1"/>
          </p:cNvSpPr>
          <p:nvPr>
            <p:ph type="title"/>
          </p:nvPr>
        </p:nvSpPr>
        <p:spPr>
          <a:xfrm>
            <a:off x="583987" y="691450"/>
            <a:ext cx="11607124" cy="1302680"/>
          </a:xfrm>
        </p:spPr>
        <p:txBody>
          <a:bodyPr>
            <a:normAutofit/>
          </a:bodyPr>
          <a:lstStyle/>
          <a:p>
            <a:r>
              <a:rPr lang="en-US" sz="3400" cap="none" dirty="0"/>
              <a:t>Dietary sodium &amp; blood pressure</a:t>
            </a:r>
          </a:p>
        </p:txBody>
      </p:sp>
      <p:sp>
        <p:nvSpPr>
          <p:cNvPr id="4" name="Footer Placeholder 3">
            <a:extLst>
              <a:ext uri="{FF2B5EF4-FFF2-40B4-BE49-F238E27FC236}">
                <a16:creationId xmlns:a16="http://schemas.microsoft.com/office/drawing/2014/main" id="{03018420-9FD4-014D-9990-044ECCEBD9C1}"/>
              </a:ext>
            </a:extLst>
          </p:cNvPr>
          <p:cNvSpPr>
            <a:spLocks noGrp="1"/>
          </p:cNvSpPr>
          <p:nvPr>
            <p:ph type="ftr" sz="quarter" idx="3"/>
          </p:nvPr>
        </p:nvSpPr>
        <p:spPr/>
        <p:txBody>
          <a:bodyPr/>
          <a:lstStyle/>
          <a:p>
            <a:pPr defTabSz="609585"/>
            <a:endParaRPr lang="en-US" dirty="0">
              <a:solidFill>
                <a:srgbClr val="FFFFFF"/>
              </a:solidFill>
              <a:latin typeface="Arial" panose="020B0604020202020204"/>
            </a:endParaRPr>
          </a:p>
        </p:txBody>
      </p:sp>
      <p:sp>
        <p:nvSpPr>
          <p:cNvPr id="5" name="Slide Number Placeholder 4">
            <a:extLst>
              <a:ext uri="{FF2B5EF4-FFF2-40B4-BE49-F238E27FC236}">
                <a16:creationId xmlns:a16="http://schemas.microsoft.com/office/drawing/2014/main" id="{9676837A-7147-1246-9080-21F85507516D}"/>
              </a:ext>
            </a:extLst>
          </p:cNvPr>
          <p:cNvSpPr>
            <a:spLocks noGrp="1"/>
          </p:cNvSpPr>
          <p:nvPr>
            <p:ph type="sldNum" sz="quarter" idx="4"/>
          </p:nvPr>
        </p:nvSpPr>
        <p:spPr/>
        <p:txBody>
          <a:bodyPr/>
          <a:lstStyle/>
          <a:p>
            <a:pPr defTabSz="609585"/>
            <a:fld id="{0E35BBB0-73A1-954D-9854-C6F827AED934}" type="slidenum">
              <a:rPr lang="en-US">
                <a:solidFill>
                  <a:srgbClr val="FFFFFF"/>
                </a:solidFill>
                <a:latin typeface="Arial" panose="020B0604020202020204"/>
              </a:rPr>
              <a:pPr defTabSz="609585"/>
              <a:t>4</a:t>
            </a:fld>
            <a:endParaRPr lang="en-US" dirty="0">
              <a:solidFill>
                <a:srgbClr val="FFFFFF"/>
              </a:solidFill>
              <a:latin typeface="Arial" panose="020B0604020202020204"/>
            </a:endParaRPr>
          </a:p>
        </p:txBody>
      </p:sp>
      <p:sp>
        <p:nvSpPr>
          <p:cNvPr id="9" name="Picture Placeholder 8">
            <a:extLst>
              <a:ext uri="{FF2B5EF4-FFF2-40B4-BE49-F238E27FC236}">
                <a16:creationId xmlns:a16="http://schemas.microsoft.com/office/drawing/2014/main" id="{B423A99A-B4E4-3DD1-544C-A1EE02D765EE}"/>
              </a:ext>
            </a:extLst>
          </p:cNvPr>
          <p:cNvSpPr>
            <a:spLocks noGrp="1"/>
          </p:cNvSpPr>
          <p:nvPr>
            <p:ph type="pic" sz="quarter" idx="12"/>
          </p:nvPr>
        </p:nvSpPr>
        <p:spPr/>
        <p:txBody>
          <a:bodyPr/>
          <a:lstStyle/>
          <a:p>
            <a:endParaRPr lang="en-US"/>
          </a:p>
        </p:txBody>
      </p:sp>
      <p:sp>
        <p:nvSpPr>
          <p:cNvPr id="14" name="Text Placeholder 13">
            <a:extLst>
              <a:ext uri="{FF2B5EF4-FFF2-40B4-BE49-F238E27FC236}">
                <a16:creationId xmlns:a16="http://schemas.microsoft.com/office/drawing/2014/main" id="{A0BD3A6D-7A2A-ED3B-6F5E-70B3FB9D8ABB}"/>
              </a:ext>
            </a:extLst>
          </p:cNvPr>
          <p:cNvSpPr>
            <a:spLocks noGrp="1"/>
          </p:cNvSpPr>
          <p:nvPr>
            <p:ph type="body" sz="quarter" idx="24"/>
          </p:nvPr>
        </p:nvSpPr>
        <p:spPr/>
        <p:txBody>
          <a:bodyPr/>
          <a:lstStyle/>
          <a:p>
            <a:endParaRPr lang="en-US"/>
          </a:p>
        </p:txBody>
      </p:sp>
      <p:pic>
        <p:nvPicPr>
          <p:cNvPr id="8" name="Picture 7">
            <a:extLst>
              <a:ext uri="{FF2B5EF4-FFF2-40B4-BE49-F238E27FC236}">
                <a16:creationId xmlns:a16="http://schemas.microsoft.com/office/drawing/2014/main" id="{6AB4F57D-EB60-DC1D-9287-43D6B1543DAA}"/>
              </a:ext>
            </a:extLst>
          </p:cNvPr>
          <p:cNvPicPr>
            <a:picLocks noChangeAspect="1"/>
          </p:cNvPicPr>
          <p:nvPr/>
        </p:nvPicPr>
        <p:blipFill rotWithShape="1">
          <a:blip r:embed="rId3"/>
          <a:srcRect l="703" t="61623" r="1582"/>
          <a:stretch/>
        </p:blipFill>
        <p:spPr>
          <a:xfrm>
            <a:off x="1490489" y="1465943"/>
            <a:ext cx="9209851" cy="1815881"/>
          </a:xfrm>
          <a:prstGeom prst="rect">
            <a:avLst/>
          </a:prstGeom>
        </p:spPr>
      </p:pic>
      <p:grpSp>
        <p:nvGrpSpPr>
          <p:cNvPr id="10" name="Group 9">
            <a:extLst>
              <a:ext uri="{FF2B5EF4-FFF2-40B4-BE49-F238E27FC236}">
                <a16:creationId xmlns:a16="http://schemas.microsoft.com/office/drawing/2014/main" id="{39F86D6E-66DA-8697-2DD5-E2E86465C205}"/>
              </a:ext>
            </a:extLst>
          </p:cNvPr>
          <p:cNvGrpSpPr/>
          <p:nvPr/>
        </p:nvGrpSpPr>
        <p:grpSpPr>
          <a:xfrm>
            <a:off x="719228" y="1535830"/>
            <a:ext cx="822960" cy="1039861"/>
            <a:chOff x="22859" y="1493906"/>
            <a:chExt cx="822960" cy="1039861"/>
          </a:xfrm>
        </p:grpSpPr>
        <p:sp>
          <p:nvSpPr>
            <p:cNvPr id="3" name="TextBox 2">
              <a:extLst>
                <a:ext uri="{FF2B5EF4-FFF2-40B4-BE49-F238E27FC236}">
                  <a16:creationId xmlns:a16="http://schemas.microsoft.com/office/drawing/2014/main" id="{C3C82A4C-4644-2D4E-3739-5142CA2396D7}"/>
                </a:ext>
              </a:extLst>
            </p:cNvPr>
            <p:cNvSpPr txBox="1"/>
            <p:nvPr/>
          </p:nvSpPr>
          <p:spPr>
            <a:xfrm>
              <a:off x="22859" y="2133657"/>
              <a:ext cx="822960" cy="400110"/>
            </a:xfrm>
            <a:prstGeom prst="rect">
              <a:avLst/>
            </a:prstGeom>
            <a:noFill/>
          </p:spPr>
          <p:txBody>
            <a:bodyPr wrap="square" rtlCol="0">
              <a:spAutoFit/>
            </a:bodyPr>
            <a:lstStyle/>
            <a:p>
              <a:pPr algn="ctr"/>
              <a:r>
                <a:rPr lang="en-US" sz="2000" b="1" dirty="0"/>
                <a:t>2001</a:t>
              </a:r>
            </a:p>
          </p:txBody>
        </p:sp>
        <p:pic>
          <p:nvPicPr>
            <p:cNvPr id="6" name="Picture 5">
              <a:extLst>
                <a:ext uri="{FF2B5EF4-FFF2-40B4-BE49-F238E27FC236}">
                  <a16:creationId xmlns:a16="http://schemas.microsoft.com/office/drawing/2014/main" id="{B1841413-3C10-7286-530A-36741871F400}"/>
                </a:ext>
              </a:extLst>
            </p:cNvPr>
            <p:cNvPicPr>
              <a:picLocks noChangeAspect="1"/>
            </p:cNvPicPr>
            <p:nvPr/>
          </p:nvPicPr>
          <p:blipFill rotWithShape="1">
            <a:blip r:embed="rId3"/>
            <a:srcRect l="45329" t="40964" r="45665" b="37330"/>
            <a:stretch/>
          </p:blipFill>
          <p:spPr>
            <a:xfrm>
              <a:off x="122197" y="1493906"/>
              <a:ext cx="597139" cy="722538"/>
            </a:xfrm>
            <a:prstGeom prst="rect">
              <a:avLst/>
            </a:prstGeom>
          </p:spPr>
        </p:pic>
      </p:grpSp>
      <p:sp>
        <p:nvSpPr>
          <p:cNvPr id="7" name="TextBox 6">
            <a:extLst>
              <a:ext uri="{FF2B5EF4-FFF2-40B4-BE49-F238E27FC236}">
                <a16:creationId xmlns:a16="http://schemas.microsoft.com/office/drawing/2014/main" id="{29550849-E314-3B7B-F187-A54CDC7F7ACC}"/>
              </a:ext>
            </a:extLst>
          </p:cNvPr>
          <p:cNvSpPr txBox="1"/>
          <p:nvPr/>
        </p:nvSpPr>
        <p:spPr>
          <a:xfrm>
            <a:off x="429280" y="3585614"/>
            <a:ext cx="3270941" cy="2585323"/>
          </a:xfrm>
          <a:prstGeom prst="rect">
            <a:avLst/>
          </a:prstGeom>
          <a:noFill/>
        </p:spPr>
        <p:txBody>
          <a:bodyPr wrap="square" rtlCol="0">
            <a:spAutoFit/>
          </a:bodyPr>
          <a:lstStyle/>
          <a:p>
            <a:pPr algn="ctr"/>
            <a:r>
              <a:rPr lang="en-US" u="sng" dirty="0"/>
              <a:t>Inclusion</a:t>
            </a:r>
          </a:p>
          <a:p>
            <a:pPr algn="ctr"/>
            <a:r>
              <a:rPr lang="en-US" dirty="0"/>
              <a:t>Age ≥ 22 years</a:t>
            </a:r>
          </a:p>
          <a:p>
            <a:pPr algn="ctr"/>
            <a:r>
              <a:rPr lang="en-US" dirty="0"/>
              <a:t>BP: 120-159 / 80-95 mm Hg</a:t>
            </a:r>
          </a:p>
          <a:p>
            <a:pPr algn="ctr"/>
            <a:endParaRPr lang="en-US" dirty="0"/>
          </a:p>
          <a:p>
            <a:pPr algn="ctr"/>
            <a:r>
              <a:rPr lang="en-US" u="sng" dirty="0"/>
              <a:t>Exclusion</a:t>
            </a:r>
            <a:endParaRPr lang="en-US" dirty="0"/>
          </a:p>
          <a:p>
            <a:pPr algn="ctr"/>
            <a:r>
              <a:rPr lang="en-US" dirty="0"/>
              <a:t>Anti-hypertensive med use</a:t>
            </a:r>
          </a:p>
          <a:p>
            <a:pPr algn="ctr"/>
            <a:r>
              <a:rPr lang="en-US" dirty="0"/>
              <a:t>Diabetes</a:t>
            </a:r>
          </a:p>
          <a:p>
            <a:pPr algn="ctr"/>
            <a:r>
              <a:rPr lang="en-US" dirty="0"/>
              <a:t>Known CV disease</a:t>
            </a:r>
          </a:p>
          <a:p>
            <a:pPr algn="ctr"/>
            <a:endParaRPr lang="en-US" dirty="0"/>
          </a:p>
        </p:txBody>
      </p:sp>
      <p:graphicFrame>
        <p:nvGraphicFramePr>
          <p:cNvPr id="12" name="Table 18">
            <a:extLst>
              <a:ext uri="{FF2B5EF4-FFF2-40B4-BE49-F238E27FC236}">
                <a16:creationId xmlns:a16="http://schemas.microsoft.com/office/drawing/2014/main" id="{9D370441-FA95-6E36-CA44-5A97F022C0C4}"/>
              </a:ext>
            </a:extLst>
          </p:cNvPr>
          <p:cNvGraphicFramePr>
            <a:graphicFrameLocks noGrp="1"/>
          </p:cNvGraphicFramePr>
          <p:nvPr>
            <p:extLst>
              <p:ext uri="{D42A27DB-BD31-4B8C-83A1-F6EECF244321}">
                <p14:modId xmlns:p14="http://schemas.microsoft.com/office/powerpoint/2010/main" val="1554628208"/>
              </p:ext>
            </p:extLst>
          </p:nvPr>
        </p:nvGraphicFramePr>
        <p:xfrm>
          <a:off x="4306334" y="3357939"/>
          <a:ext cx="6922677" cy="2087136"/>
        </p:xfrm>
        <a:graphic>
          <a:graphicData uri="http://schemas.openxmlformats.org/drawingml/2006/table">
            <a:tbl>
              <a:tblPr firstRow="1" bandRow="1">
                <a:tableStyleId>{5C22544A-7EE6-4342-B048-85BDC9FD1C3A}</a:tableStyleId>
              </a:tblPr>
              <a:tblGrid>
                <a:gridCol w="1479008">
                  <a:extLst>
                    <a:ext uri="{9D8B030D-6E8A-4147-A177-3AD203B41FA5}">
                      <a16:colId xmlns:a16="http://schemas.microsoft.com/office/drawing/2014/main" val="2613323704"/>
                    </a:ext>
                  </a:extLst>
                </a:gridCol>
                <a:gridCol w="1866401">
                  <a:extLst>
                    <a:ext uri="{9D8B030D-6E8A-4147-A177-3AD203B41FA5}">
                      <a16:colId xmlns:a16="http://schemas.microsoft.com/office/drawing/2014/main" val="4140565770"/>
                    </a:ext>
                  </a:extLst>
                </a:gridCol>
                <a:gridCol w="379113">
                  <a:extLst>
                    <a:ext uri="{9D8B030D-6E8A-4147-A177-3AD203B41FA5}">
                      <a16:colId xmlns:a16="http://schemas.microsoft.com/office/drawing/2014/main" val="989043925"/>
                    </a:ext>
                  </a:extLst>
                </a:gridCol>
                <a:gridCol w="3198155">
                  <a:extLst>
                    <a:ext uri="{9D8B030D-6E8A-4147-A177-3AD203B41FA5}">
                      <a16:colId xmlns:a16="http://schemas.microsoft.com/office/drawing/2014/main" val="3962899375"/>
                    </a:ext>
                  </a:extLst>
                </a:gridCol>
              </a:tblGrid>
              <a:tr h="316044">
                <a:tc gridSpan="4">
                  <a:txBody>
                    <a:bodyPr/>
                    <a:lstStyle/>
                    <a:p>
                      <a:pPr algn="ctr"/>
                      <a:endParaRPr lang="en-US" b="0" dirty="0">
                        <a:solidFill>
                          <a:schemeClr val="tx1"/>
                        </a:solidFill>
                      </a:endParaRPr>
                    </a:p>
                  </a:txBody>
                  <a:tcPr marL="18288" marR="18288"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087760909"/>
                  </a:ext>
                </a:extLst>
              </a:tr>
              <a:tr h="632086">
                <a:tc>
                  <a:txBody>
                    <a:bodyPr/>
                    <a:lstStyle/>
                    <a:p>
                      <a:pPr algn="ctr"/>
                      <a:r>
                        <a:rPr lang="en-US" b="1" dirty="0">
                          <a:solidFill>
                            <a:schemeClr val="tx1"/>
                          </a:solidFill>
                        </a:rPr>
                        <a:t>Daily </a:t>
                      </a:r>
                    </a:p>
                    <a:p>
                      <a:pPr algn="ctr"/>
                      <a:r>
                        <a:rPr lang="en-US" b="1" dirty="0">
                          <a:solidFill>
                            <a:schemeClr val="tx1"/>
                          </a:solidFill>
                        </a:rPr>
                        <a:t>Dietary</a:t>
                      </a:r>
                    </a:p>
                    <a:p>
                      <a:pPr algn="ctr"/>
                      <a:r>
                        <a:rPr lang="en-US" b="1" dirty="0">
                          <a:solidFill>
                            <a:schemeClr val="tx1"/>
                          </a:solidFill>
                        </a:rPr>
                        <a:t>Sodium</a:t>
                      </a:r>
                    </a:p>
                  </a:txBody>
                  <a:tcPr marL="18288" marR="18288" marT="0"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rPr>
                        <a:t>Average</a:t>
                      </a:r>
                    </a:p>
                    <a:p>
                      <a:pPr algn="ctr"/>
                      <a:r>
                        <a:rPr lang="en-US" b="1" dirty="0">
                          <a:solidFill>
                            <a:schemeClr val="tx1"/>
                          </a:solidFill>
                        </a:rPr>
                        <a:t>Systolic BP</a:t>
                      </a:r>
                    </a:p>
                    <a:p>
                      <a:pPr algn="ctr"/>
                      <a:r>
                        <a:rPr lang="en-US" b="1" dirty="0">
                          <a:solidFill>
                            <a:schemeClr val="tx1"/>
                          </a:solidFill>
                        </a:rPr>
                        <a:t>mm Hg</a:t>
                      </a:r>
                    </a:p>
                  </a:txBody>
                  <a:tcPr marL="18288" marR="18288" marT="0" marB="0" anchor="ctr">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marL="18288" marR="18288"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chemeClr val="tx1"/>
                          </a:solidFill>
                        </a:rPr>
                        <a:t>Control diet</a:t>
                      </a:r>
                    </a:p>
                    <a:p>
                      <a:pPr algn="ctr"/>
                      <a:r>
                        <a:rPr lang="en-US" b="1" dirty="0">
                          <a:solidFill>
                            <a:schemeClr val="tx1"/>
                          </a:solidFill>
                        </a:rPr>
                        <a:t>Systolic BP reduction</a:t>
                      </a:r>
                    </a:p>
                    <a:p>
                      <a:pPr algn="ctr"/>
                      <a:r>
                        <a:rPr lang="en-US" b="1" dirty="0">
                          <a:solidFill>
                            <a:schemeClr val="tx1"/>
                          </a:solidFill>
                        </a:rPr>
                        <a:t>From high- to low-sodium</a:t>
                      </a:r>
                    </a:p>
                  </a:txBody>
                  <a:tcPr marL="18288" marR="18288"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1218768"/>
                  </a:ext>
                </a:extLst>
              </a:tr>
              <a:tr h="316044">
                <a:tc>
                  <a:txBody>
                    <a:bodyPr/>
                    <a:lstStyle/>
                    <a:p>
                      <a:pPr algn="ctr"/>
                      <a:r>
                        <a:rPr lang="en-US" dirty="0">
                          <a:solidFill>
                            <a:schemeClr val="tx1"/>
                          </a:solidFill>
                        </a:rPr>
                        <a:t>~3,500 mg</a:t>
                      </a:r>
                    </a:p>
                  </a:txBody>
                  <a:tcPr marL="18288" marR="18288" marT="0" marB="0" anchor="ctr">
                    <a:lnT w="12700" cap="flat" cmpd="sng" algn="ctr">
                      <a:solidFill>
                        <a:schemeClr val="tx1"/>
                      </a:solidFill>
                      <a:prstDash val="solid"/>
                      <a:round/>
                      <a:headEnd type="none" w="med" len="med"/>
                      <a:tailEnd type="none" w="med" len="med"/>
                    </a:lnT>
                    <a:noFill/>
                  </a:tcPr>
                </a:tc>
                <a:tc>
                  <a:txBody>
                    <a:bodyPr/>
                    <a:lstStyle/>
                    <a:p>
                      <a:pPr algn="ctr"/>
                      <a:r>
                        <a:rPr lang="en-US" dirty="0">
                          <a:solidFill>
                            <a:schemeClr val="tx1"/>
                          </a:solidFill>
                        </a:rPr>
                        <a:t>~ 133</a:t>
                      </a:r>
                    </a:p>
                  </a:txBody>
                  <a:tcPr marL="18288" marR="18288" marT="0" marB="0" anchor="ctr">
                    <a:lnR w="12700" cmpd="sng">
                      <a:noFill/>
                    </a:lnR>
                    <a:lnT w="12700" cap="flat" cmpd="sng" algn="ctr">
                      <a:solidFill>
                        <a:schemeClr val="tx1"/>
                      </a:solidFill>
                      <a:prstDash val="solid"/>
                      <a:round/>
                      <a:headEnd type="none" w="med" len="med"/>
                      <a:tailEnd type="none" w="med" len="med"/>
                    </a:lnT>
                    <a:noFill/>
                  </a:tcPr>
                </a:tc>
                <a:tc rowSpan="3">
                  <a:txBody>
                    <a:bodyPr/>
                    <a:lstStyle/>
                    <a:p>
                      <a:pPr algn="ctr"/>
                      <a:endParaRPr lang="en-US" dirty="0">
                        <a:solidFill>
                          <a:schemeClr val="tx1"/>
                        </a:solidFill>
                      </a:endParaRPr>
                    </a:p>
                  </a:txBody>
                  <a:tcPr marL="18288" marR="18288"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a:r>
                        <a:rPr lang="en-US" dirty="0">
                          <a:solidFill>
                            <a:schemeClr val="tx1"/>
                          </a:solidFill>
                        </a:rPr>
                        <a:t>6.7 mm Hg</a:t>
                      </a:r>
                    </a:p>
                  </a:txBody>
                  <a:tcPr marL="18288" marR="18288"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2993720"/>
                  </a:ext>
                </a:extLst>
              </a:tr>
              <a:tr h="316044">
                <a:tc>
                  <a:txBody>
                    <a:bodyPr/>
                    <a:lstStyle/>
                    <a:p>
                      <a:pPr algn="ctr"/>
                      <a:r>
                        <a:rPr lang="en-US" dirty="0">
                          <a:solidFill>
                            <a:schemeClr val="tx1"/>
                          </a:solidFill>
                        </a:rPr>
                        <a:t>~2,300 mg</a:t>
                      </a:r>
                    </a:p>
                  </a:txBody>
                  <a:tcPr marL="18288" marR="18288" marT="0" marB="0" anchor="ctr">
                    <a:noFill/>
                  </a:tcPr>
                </a:tc>
                <a:tc>
                  <a:txBody>
                    <a:bodyPr/>
                    <a:lstStyle/>
                    <a:p>
                      <a:pPr algn="ctr"/>
                      <a:r>
                        <a:rPr lang="en-US" dirty="0">
                          <a:solidFill>
                            <a:schemeClr val="tx1"/>
                          </a:solidFill>
                        </a:rPr>
                        <a:t>~ 131</a:t>
                      </a:r>
                    </a:p>
                  </a:txBody>
                  <a:tcPr marL="18288" marR="18288" marT="0" marB="0" anchor="ctr">
                    <a:lnR w="12700" cmpd="sng">
                      <a:noFill/>
                    </a:lnR>
                    <a:noFill/>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387809003"/>
                  </a:ext>
                </a:extLst>
              </a:tr>
              <a:tr h="316044">
                <a:tc>
                  <a:txBody>
                    <a:bodyPr/>
                    <a:lstStyle/>
                    <a:p>
                      <a:pPr algn="ctr"/>
                      <a:r>
                        <a:rPr lang="en-US" dirty="0">
                          <a:solidFill>
                            <a:schemeClr val="tx1"/>
                          </a:solidFill>
                        </a:rPr>
                        <a:t>~1,150 mg</a:t>
                      </a:r>
                    </a:p>
                  </a:txBody>
                  <a:tcPr marL="18288" marR="18288" marT="0" marB="0" anchor="ctr">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 126</a:t>
                      </a:r>
                    </a:p>
                  </a:txBody>
                  <a:tcPr marL="18288" marR="18288" marT="0" marB="0" anchor="ctr">
                    <a:lnR w="12700" cmpd="sng">
                      <a:noFill/>
                    </a:lnR>
                    <a:lnB w="12700" cap="flat" cmpd="sng" algn="ctr">
                      <a:solidFill>
                        <a:schemeClr val="tx1"/>
                      </a:solidFill>
                      <a:prstDash val="solid"/>
                      <a:round/>
                      <a:headEnd type="none" w="med" len="med"/>
                      <a:tailEnd type="none" w="med" len="med"/>
                    </a:lnB>
                    <a:noFill/>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3069456604"/>
                  </a:ext>
                </a:extLst>
              </a:tr>
            </a:tbl>
          </a:graphicData>
        </a:graphic>
      </p:graphicFrame>
      <p:sp>
        <p:nvSpPr>
          <p:cNvPr id="15" name="Right Brace 14">
            <a:extLst>
              <a:ext uri="{FF2B5EF4-FFF2-40B4-BE49-F238E27FC236}">
                <a16:creationId xmlns:a16="http://schemas.microsoft.com/office/drawing/2014/main" id="{389B0BC9-59B6-8074-74B9-BB299C8C8BA6}"/>
              </a:ext>
            </a:extLst>
          </p:cNvPr>
          <p:cNvSpPr/>
          <p:nvPr/>
        </p:nvSpPr>
        <p:spPr>
          <a:xfrm>
            <a:off x="7823200" y="4481904"/>
            <a:ext cx="424955" cy="963171"/>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491206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A70CF-6886-E344-82E6-429809DCF5E7}"/>
              </a:ext>
            </a:extLst>
          </p:cNvPr>
          <p:cNvSpPr>
            <a:spLocks noGrp="1"/>
          </p:cNvSpPr>
          <p:nvPr>
            <p:ph type="title"/>
          </p:nvPr>
        </p:nvSpPr>
        <p:spPr>
          <a:xfrm>
            <a:off x="249291" y="691441"/>
            <a:ext cx="11646960" cy="1302680"/>
          </a:xfrm>
        </p:spPr>
        <p:txBody>
          <a:bodyPr>
            <a:normAutofit/>
          </a:bodyPr>
          <a:lstStyle/>
          <a:p>
            <a:r>
              <a:rPr lang="en-US" sz="3400" cap="none" dirty="0"/>
              <a:t>Excess sodium consumption persists</a:t>
            </a:r>
          </a:p>
        </p:txBody>
      </p:sp>
      <p:sp>
        <p:nvSpPr>
          <p:cNvPr id="4" name="Footer Placeholder 3">
            <a:extLst>
              <a:ext uri="{FF2B5EF4-FFF2-40B4-BE49-F238E27FC236}">
                <a16:creationId xmlns:a16="http://schemas.microsoft.com/office/drawing/2014/main" id="{03018420-9FD4-014D-9990-044ECCEBD9C1}"/>
              </a:ext>
            </a:extLst>
          </p:cNvPr>
          <p:cNvSpPr>
            <a:spLocks noGrp="1"/>
          </p:cNvSpPr>
          <p:nvPr>
            <p:ph type="ftr" sz="quarter" idx="3"/>
          </p:nvPr>
        </p:nvSpPr>
        <p:spPr/>
        <p:txBody>
          <a:bodyPr/>
          <a:lstStyle/>
          <a:p>
            <a:pPr defTabSz="609585"/>
            <a:endParaRPr lang="en-US" dirty="0">
              <a:solidFill>
                <a:srgbClr val="FFFFFF"/>
              </a:solidFill>
              <a:latin typeface="Arial" panose="020B0604020202020204"/>
            </a:endParaRPr>
          </a:p>
        </p:txBody>
      </p:sp>
      <p:sp>
        <p:nvSpPr>
          <p:cNvPr id="5" name="Slide Number Placeholder 4">
            <a:extLst>
              <a:ext uri="{FF2B5EF4-FFF2-40B4-BE49-F238E27FC236}">
                <a16:creationId xmlns:a16="http://schemas.microsoft.com/office/drawing/2014/main" id="{9676837A-7147-1246-9080-21F85507516D}"/>
              </a:ext>
            </a:extLst>
          </p:cNvPr>
          <p:cNvSpPr>
            <a:spLocks noGrp="1"/>
          </p:cNvSpPr>
          <p:nvPr>
            <p:ph type="sldNum" sz="quarter" idx="4"/>
          </p:nvPr>
        </p:nvSpPr>
        <p:spPr>
          <a:xfrm>
            <a:off x="11421811" y="6356350"/>
            <a:ext cx="770189" cy="365125"/>
          </a:xfrm>
        </p:spPr>
        <p:txBody>
          <a:bodyPr/>
          <a:lstStyle/>
          <a:p>
            <a:pPr defTabSz="609585"/>
            <a:fld id="{0E35BBB0-73A1-954D-9854-C6F827AED934}" type="slidenum">
              <a:rPr lang="en-US">
                <a:solidFill>
                  <a:srgbClr val="FFFFFF"/>
                </a:solidFill>
                <a:latin typeface="Arial" panose="020B0604020202020204"/>
              </a:rPr>
              <a:pPr defTabSz="609585"/>
              <a:t>5</a:t>
            </a:fld>
            <a:endParaRPr lang="en-US" dirty="0">
              <a:solidFill>
                <a:srgbClr val="FFFFFF"/>
              </a:solidFill>
              <a:latin typeface="Arial" panose="020B0604020202020204"/>
            </a:endParaRPr>
          </a:p>
        </p:txBody>
      </p:sp>
      <p:sp>
        <p:nvSpPr>
          <p:cNvPr id="9" name="Picture Placeholder 8">
            <a:extLst>
              <a:ext uri="{FF2B5EF4-FFF2-40B4-BE49-F238E27FC236}">
                <a16:creationId xmlns:a16="http://schemas.microsoft.com/office/drawing/2014/main" id="{B423A99A-B4E4-3DD1-544C-A1EE02D765EE}"/>
              </a:ext>
            </a:extLst>
          </p:cNvPr>
          <p:cNvSpPr>
            <a:spLocks noGrp="1"/>
          </p:cNvSpPr>
          <p:nvPr>
            <p:ph type="pic" sz="quarter" idx="12"/>
          </p:nvPr>
        </p:nvSpPr>
        <p:spPr>
          <a:xfrm>
            <a:off x="8588236" y="6356351"/>
            <a:ext cx="1326984" cy="365125"/>
          </a:xfrm>
        </p:spPr>
        <p:txBody>
          <a:bodyPr/>
          <a:lstStyle/>
          <a:p>
            <a:endParaRPr lang="en-US"/>
          </a:p>
        </p:txBody>
      </p:sp>
      <p:sp>
        <p:nvSpPr>
          <p:cNvPr id="14" name="Text Placeholder 13">
            <a:extLst>
              <a:ext uri="{FF2B5EF4-FFF2-40B4-BE49-F238E27FC236}">
                <a16:creationId xmlns:a16="http://schemas.microsoft.com/office/drawing/2014/main" id="{A0BD3A6D-7A2A-ED3B-6F5E-70B3FB9D8ABB}"/>
              </a:ext>
            </a:extLst>
          </p:cNvPr>
          <p:cNvSpPr>
            <a:spLocks noGrp="1"/>
          </p:cNvSpPr>
          <p:nvPr>
            <p:ph type="body" sz="quarter" idx="24"/>
          </p:nvPr>
        </p:nvSpPr>
        <p:spPr>
          <a:xfrm>
            <a:off x="6934364" y="6356352"/>
            <a:ext cx="1600861" cy="365125"/>
          </a:xfrm>
        </p:spPr>
        <p:txBody>
          <a:bodyPr/>
          <a:lstStyle/>
          <a:p>
            <a:endParaRPr lang="en-US"/>
          </a:p>
        </p:txBody>
      </p:sp>
      <p:graphicFrame>
        <p:nvGraphicFramePr>
          <p:cNvPr id="23" name="Table 7">
            <a:extLst>
              <a:ext uri="{FF2B5EF4-FFF2-40B4-BE49-F238E27FC236}">
                <a16:creationId xmlns:a16="http://schemas.microsoft.com/office/drawing/2014/main" id="{BE92CCE2-4D9B-6A1D-91A1-2092273342E1}"/>
              </a:ext>
            </a:extLst>
          </p:cNvPr>
          <p:cNvGraphicFramePr>
            <a:graphicFrameLocks noGrp="1"/>
          </p:cNvGraphicFramePr>
          <p:nvPr>
            <p:extLst>
              <p:ext uri="{D42A27DB-BD31-4B8C-83A1-F6EECF244321}">
                <p14:modId xmlns:p14="http://schemas.microsoft.com/office/powerpoint/2010/main" val="1948543154"/>
              </p:ext>
            </p:extLst>
          </p:nvPr>
        </p:nvGraphicFramePr>
        <p:xfrm>
          <a:off x="8263839" y="3931611"/>
          <a:ext cx="3632412" cy="2225041"/>
        </p:xfrm>
        <a:graphic>
          <a:graphicData uri="http://schemas.openxmlformats.org/drawingml/2006/table">
            <a:tbl>
              <a:tblPr firstRow="1" bandRow="1">
                <a:tableStyleId>{5C22544A-7EE6-4342-B048-85BDC9FD1C3A}</a:tableStyleId>
              </a:tblPr>
              <a:tblGrid>
                <a:gridCol w="1210804">
                  <a:extLst>
                    <a:ext uri="{9D8B030D-6E8A-4147-A177-3AD203B41FA5}">
                      <a16:colId xmlns:a16="http://schemas.microsoft.com/office/drawing/2014/main" val="3167788634"/>
                    </a:ext>
                  </a:extLst>
                </a:gridCol>
                <a:gridCol w="1210804">
                  <a:extLst>
                    <a:ext uri="{9D8B030D-6E8A-4147-A177-3AD203B41FA5}">
                      <a16:colId xmlns:a16="http://schemas.microsoft.com/office/drawing/2014/main" val="2345097236"/>
                    </a:ext>
                  </a:extLst>
                </a:gridCol>
                <a:gridCol w="1210804">
                  <a:extLst>
                    <a:ext uri="{9D8B030D-6E8A-4147-A177-3AD203B41FA5}">
                      <a16:colId xmlns:a16="http://schemas.microsoft.com/office/drawing/2014/main" val="3497120882"/>
                    </a:ext>
                  </a:extLst>
                </a:gridCol>
              </a:tblGrid>
              <a:tr h="387242">
                <a:tc gridSpan="3">
                  <a:txBody>
                    <a:bodyPr/>
                    <a:lstStyle/>
                    <a:p>
                      <a:pPr algn="ctr"/>
                      <a:r>
                        <a:rPr lang="en-US" dirty="0">
                          <a:solidFill>
                            <a:schemeClr val="tx1"/>
                          </a:solidFill>
                        </a:rPr>
                        <a:t>Recommendations</a:t>
                      </a:r>
                    </a:p>
                  </a:txBody>
                  <a:tcPr marL="18288" marR="18288" marT="0" marB="0" anchor="ctr">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dirty="0">
                        <a:solidFill>
                          <a:schemeClr val="tx1"/>
                        </a:solidFill>
                      </a:endParaRPr>
                    </a:p>
                  </a:txBody>
                  <a:tcPr marL="18288" marR="18288"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dirty="0">
                        <a:solidFill>
                          <a:schemeClr val="tx1"/>
                        </a:solidFill>
                      </a:endParaRPr>
                    </a:p>
                  </a:txBody>
                  <a:tcPr marL="18288" marR="18288"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9428013"/>
                  </a:ext>
                </a:extLst>
              </a:tr>
              <a:tr h="612599">
                <a:tc>
                  <a:txBody>
                    <a:bodyPr/>
                    <a:lstStyle/>
                    <a:p>
                      <a:pPr algn="ctr"/>
                      <a:endParaRPr lang="en-US" dirty="0">
                        <a:solidFill>
                          <a:schemeClr val="tx1"/>
                        </a:solidFill>
                      </a:endParaRPr>
                    </a:p>
                  </a:txBody>
                  <a:tcPr marL="18288" marR="18288" marT="0" marB="0" anchor="ctr">
                    <a:lnL w="38100" cap="flat" cmpd="sng" algn="ctr">
                      <a:solidFill>
                        <a:schemeClr val="accent2"/>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Sodium</a:t>
                      </a:r>
                    </a:p>
                    <a:p>
                      <a:pPr algn="ctr"/>
                      <a:r>
                        <a:rPr lang="en-US" dirty="0">
                          <a:solidFill>
                            <a:schemeClr val="tx1"/>
                          </a:solidFill>
                        </a:rPr>
                        <a:t>mg/day</a:t>
                      </a:r>
                    </a:p>
                  </a:txBody>
                  <a:tcPr marL="18288" marR="18288"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Salt</a:t>
                      </a:r>
                    </a:p>
                    <a:p>
                      <a:pPr algn="ctr"/>
                      <a:r>
                        <a:rPr lang="en-US" dirty="0">
                          <a:solidFill>
                            <a:schemeClr val="tx1"/>
                          </a:solidFill>
                        </a:rPr>
                        <a:t>mg/day</a:t>
                      </a:r>
                    </a:p>
                  </a:txBody>
                  <a:tcPr marL="18288" marR="18288" marT="0" marB="0" anchor="ctr">
                    <a:lnR w="381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80590756"/>
                  </a:ext>
                </a:extLst>
              </a:tr>
              <a:tr h="306300">
                <a:tc>
                  <a:txBody>
                    <a:bodyPr/>
                    <a:lstStyle/>
                    <a:p>
                      <a:pPr algn="ctr"/>
                      <a:r>
                        <a:rPr lang="en-US" b="1" dirty="0">
                          <a:solidFill>
                            <a:schemeClr val="tx1"/>
                          </a:solidFill>
                        </a:rPr>
                        <a:t>DHHS</a:t>
                      </a:r>
                    </a:p>
                  </a:txBody>
                  <a:tcPr marL="18288" marR="18288" marT="0" marB="0" anchor="ctr">
                    <a:lnL w="38100" cap="flat" cmpd="sng" algn="ctr">
                      <a:solidFill>
                        <a:schemeClr val="accent2"/>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r>
                        <a:rPr lang="en-US" dirty="0">
                          <a:solidFill>
                            <a:schemeClr val="tx1"/>
                          </a:solidFill>
                        </a:rPr>
                        <a:t>2,300</a:t>
                      </a:r>
                    </a:p>
                  </a:txBody>
                  <a:tcPr marL="18288" marR="18288" marT="0" marB="0" anchor="ctr">
                    <a:lnT w="12700" cap="flat" cmpd="sng" algn="ctr">
                      <a:solidFill>
                        <a:schemeClr val="tx1"/>
                      </a:solidFill>
                      <a:prstDash val="solid"/>
                      <a:round/>
                      <a:headEnd type="none" w="med" len="med"/>
                      <a:tailEnd type="none" w="med" len="med"/>
                    </a:lnT>
                    <a:noFill/>
                  </a:tcPr>
                </a:tc>
                <a:tc>
                  <a:txBody>
                    <a:bodyPr/>
                    <a:lstStyle/>
                    <a:p>
                      <a:pPr algn="ctr"/>
                      <a:r>
                        <a:rPr lang="en-US" dirty="0">
                          <a:solidFill>
                            <a:schemeClr val="tx1"/>
                          </a:solidFill>
                        </a:rPr>
                        <a:t>5,750</a:t>
                      </a:r>
                    </a:p>
                  </a:txBody>
                  <a:tcPr marL="18288" marR="18288" marT="0" marB="0" anchor="ctr">
                    <a:lnR w="3810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4142401909"/>
                  </a:ext>
                </a:extLst>
              </a:tr>
              <a:tr h="306300">
                <a:tc>
                  <a:txBody>
                    <a:bodyPr/>
                    <a:lstStyle/>
                    <a:p>
                      <a:pPr algn="ctr"/>
                      <a:r>
                        <a:rPr lang="en-US" b="1" dirty="0">
                          <a:solidFill>
                            <a:schemeClr val="tx1"/>
                          </a:solidFill>
                        </a:rPr>
                        <a:t>AHA</a:t>
                      </a:r>
                    </a:p>
                  </a:txBody>
                  <a:tcPr marL="18288" marR="18288" marT="0" marB="0" anchor="ctr">
                    <a:lnL w="38100" cap="flat" cmpd="sng" algn="ctr">
                      <a:solidFill>
                        <a:schemeClr val="accent2"/>
                      </a:solidFill>
                      <a:prstDash val="solid"/>
                      <a:round/>
                      <a:headEnd type="none" w="med" len="med"/>
                      <a:tailEnd type="none" w="med" len="med"/>
                    </a:lnL>
                    <a:noFill/>
                  </a:tcPr>
                </a:tc>
                <a:tc>
                  <a:txBody>
                    <a:bodyPr/>
                    <a:lstStyle/>
                    <a:p>
                      <a:pPr algn="ctr"/>
                      <a:r>
                        <a:rPr lang="en-US" dirty="0">
                          <a:solidFill>
                            <a:schemeClr val="tx1"/>
                          </a:solidFill>
                        </a:rPr>
                        <a:t>2,300</a:t>
                      </a:r>
                    </a:p>
                  </a:txBody>
                  <a:tcPr marL="18288" marR="18288" marT="0" marB="0" anchor="ctr">
                    <a:noFill/>
                  </a:tcPr>
                </a:tc>
                <a:tc>
                  <a:txBody>
                    <a:bodyPr/>
                    <a:lstStyle/>
                    <a:p>
                      <a:pPr algn="ctr"/>
                      <a:r>
                        <a:rPr lang="en-US" dirty="0">
                          <a:solidFill>
                            <a:schemeClr val="tx1"/>
                          </a:solidFill>
                        </a:rPr>
                        <a:t>5,750</a:t>
                      </a:r>
                    </a:p>
                  </a:txBody>
                  <a:tcPr marL="18288" marR="18288" marT="0" marB="0" anchor="ctr">
                    <a:lnR w="38100" cap="flat" cmpd="sng" algn="ctr">
                      <a:solidFill>
                        <a:schemeClr val="accent2"/>
                      </a:solidFill>
                      <a:prstDash val="solid"/>
                      <a:round/>
                      <a:headEnd type="none" w="med" len="med"/>
                      <a:tailEnd type="none" w="med" len="med"/>
                    </a:lnR>
                    <a:noFill/>
                  </a:tcPr>
                </a:tc>
                <a:extLst>
                  <a:ext uri="{0D108BD9-81ED-4DB2-BD59-A6C34878D82A}">
                    <a16:rowId xmlns:a16="http://schemas.microsoft.com/office/drawing/2014/main" val="1407311315"/>
                  </a:ext>
                </a:extLst>
              </a:tr>
              <a:tr h="306300">
                <a:tc>
                  <a:txBody>
                    <a:bodyPr/>
                    <a:lstStyle/>
                    <a:p>
                      <a:pPr algn="ctr"/>
                      <a:r>
                        <a:rPr lang="en-US" b="1" dirty="0">
                          <a:solidFill>
                            <a:schemeClr val="tx1"/>
                          </a:solidFill>
                        </a:rPr>
                        <a:t>WHO</a:t>
                      </a:r>
                    </a:p>
                  </a:txBody>
                  <a:tcPr marL="18288" marR="18288" marT="0" marB="0" anchor="ctr">
                    <a:lnL w="38100" cap="flat" cmpd="sng" algn="ctr">
                      <a:solidFill>
                        <a:schemeClr val="accent2"/>
                      </a:solidFill>
                      <a:prstDash val="solid"/>
                      <a:round/>
                      <a:headEnd type="none" w="med" len="med"/>
                      <a:tailEnd type="none" w="med" len="med"/>
                    </a:lnL>
                    <a:noFill/>
                  </a:tcPr>
                </a:tc>
                <a:tc>
                  <a:txBody>
                    <a:bodyPr/>
                    <a:lstStyle/>
                    <a:p>
                      <a:pPr algn="ctr"/>
                      <a:r>
                        <a:rPr lang="en-US" dirty="0">
                          <a:solidFill>
                            <a:schemeClr val="tx1"/>
                          </a:solidFill>
                        </a:rPr>
                        <a:t>2,000</a:t>
                      </a:r>
                    </a:p>
                  </a:txBody>
                  <a:tcPr marL="18288" marR="18288" marT="0" marB="0" anchor="ctr">
                    <a:noFill/>
                  </a:tcPr>
                </a:tc>
                <a:tc>
                  <a:txBody>
                    <a:bodyPr/>
                    <a:lstStyle/>
                    <a:p>
                      <a:pPr algn="ctr"/>
                      <a:r>
                        <a:rPr lang="en-US" dirty="0">
                          <a:solidFill>
                            <a:schemeClr val="tx1"/>
                          </a:solidFill>
                        </a:rPr>
                        <a:t>5,000</a:t>
                      </a:r>
                    </a:p>
                  </a:txBody>
                  <a:tcPr marL="18288" marR="18288" marT="0" marB="0" anchor="ctr">
                    <a:lnR w="38100" cap="flat" cmpd="sng" algn="ctr">
                      <a:solidFill>
                        <a:schemeClr val="accent2"/>
                      </a:solidFill>
                      <a:prstDash val="solid"/>
                      <a:round/>
                      <a:headEnd type="none" w="med" len="med"/>
                      <a:tailEnd type="none" w="med" len="med"/>
                    </a:lnR>
                    <a:noFill/>
                  </a:tcPr>
                </a:tc>
                <a:extLst>
                  <a:ext uri="{0D108BD9-81ED-4DB2-BD59-A6C34878D82A}">
                    <a16:rowId xmlns:a16="http://schemas.microsoft.com/office/drawing/2014/main" val="2707198686"/>
                  </a:ext>
                </a:extLst>
              </a:tr>
              <a:tr h="306300">
                <a:tc>
                  <a:txBody>
                    <a:bodyPr/>
                    <a:lstStyle/>
                    <a:p>
                      <a:pPr algn="ctr"/>
                      <a:r>
                        <a:rPr lang="en-US" b="1" dirty="0">
                          <a:solidFill>
                            <a:schemeClr val="tx1"/>
                          </a:solidFill>
                        </a:rPr>
                        <a:t>AHA-HTN</a:t>
                      </a:r>
                    </a:p>
                  </a:txBody>
                  <a:tcPr marL="18288" marR="18288" marT="0" marB="0" anchor="ctr">
                    <a:lnL w="38100" cap="flat" cmpd="sng" algn="ctr">
                      <a:solidFill>
                        <a:schemeClr val="accent2"/>
                      </a:solidFill>
                      <a:prstDash val="solid"/>
                      <a:round/>
                      <a:headEnd type="none" w="med" len="med"/>
                      <a:tailEnd type="none" w="med" len="med"/>
                    </a:lnL>
                    <a:lnB w="38100" cap="flat" cmpd="sng" algn="ctr">
                      <a:solidFill>
                        <a:schemeClr val="accent2"/>
                      </a:solidFill>
                      <a:prstDash val="solid"/>
                      <a:round/>
                      <a:headEnd type="none" w="med" len="med"/>
                      <a:tailEnd type="none" w="med" len="med"/>
                    </a:lnB>
                    <a:noFill/>
                  </a:tcPr>
                </a:tc>
                <a:tc>
                  <a:txBody>
                    <a:bodyPr/>
                    <a:lstStyle/>
                    <a:p>
                      <a:pPr algn="ctr"/>
                      <a:r>
                        <a:rPr lang="en-US" dirty="0">
                          <a:solidFill>
                            <a:schemeClr val="tx1"/>
                          </a:solidFill>
                        </a:rPr>
                        <a:t>1,500</a:t>
                      </a:r>
                    </a:p>
                  </a:txBody>
                  <a:tcPr marL="18288" marR="18288" marT="0" marB="0" anchor="ctr">
                    <a:lnB w="38100" cap="flat" cmpd="sng" algn="ctr">
                      <a:solidFill>
                        <a:schemeClr val="accent2"/>
                      </a:solidFill>
                      <a:prstDash val="solid"/>
                      <a:round/>
                      <a:headEnd type="none" w="med" len="med"/>
                      <a:tailEnd type="none" w="med" len="med"/>
                    </a:lnB>
                    <a:noFill/>
                  </a:tcPr>
                </a:tc>
                <a:tc>
                  <a:txBody>
                    <a:bodyPr/>
                    <a:lstStyle/>
                    <a:p>
                      <a:pPr algn="ctr"/>
                      <a:r>
                        <a:rPr lang="en-US" dirty="0">
                          <a:solidFill>
                            <a:schemeClr val="tx1"/>
                          </a:solidFill>
                        </a:rPr>
                        <a:t>3,750</a:t>
                      </a:r>
                    </a:p>
                  </a:txBody>
                  <a:tcPr marL="18288" marR="18288" marT="0" marB="0" anchor="ctr">
                    <a:lnR w="38100" cap="flat" cmpd="sng" algn="ctr">
                      <a:solidFill>
                        <a:schemeClr val="accent2"/>
                      </a:solidFill>
                      <a:prstDash val="solid"/>
                      <a:round/>
                      <a:headEnd type="none" w="med" len="med"/>
                      <a:tailEnd type="none" w="med" len="med"/>
                    </a:lnR>
                    <a:lnB w="381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4148456093"/>
                  </a:ext>
                </a:extLst>
              </a:tr>
            </a:tbl>
          </a:graphicData>
        </a:graphic>
      </p:graphicFrame>
      <p:grpSp>
        <p:nvGrpSpPr>
          <p:cNvPr id="26" name="Group 25">
            <a:extLst>
              <a:ext uri="{FF2B5EF4-FFF2-40B4-BE49-F238E27FC236}">
                <a16:creationId xmlns:a16="http://schemas.microsoft.com/office/drawing/2014/main" id="{0FC5307E-B0B3-410B-E5CB-75EC422AE79D}"/>
              </a:ext>
            </a:extLst>
          </p:cNvPr>
          <p:cNvGrpSpPr/>
          <p:nvPr/>
        </p:nvGrpSpPr>
        <p:grpSpPr>
          <a:xfrm>
            <a:off x="4720752" y="1945413"/>
            <a:ext cx="3543087" cy="4141566"/>
            <a:chOff x="5086774" y="1752037"/>
            <a:chExt cx="3543087" cy="1806850"/>
          </a:xfrm>
        </p:grpSpPr>
        <p:sp>
          <p:nvSpPr>
            <p:cNvPr id="24" name="TextBox 23">
              <a:extLst>
                <a:ext uri="{FF2B5EF4-FFF2-40B4-BE49-F238E27FC236}">
                  <a16:creationId xmlns:a16="http://schemas.microsoft.com/office/drawing/2014/main" id="{FC615081-C4BD-E724-BF25-41932D80E2A2}"/>
                </a:ext>
              </a:extLst>
            </p:cNvPr>
            <p:cNvSpPr txBox="1"/>
            <p:nvPr/>
          </p:nvSpPr>
          <p:spPr>
            <a:xfrm>
              <a:off x="5086774" y="1752037"/>
              <a:ext cx="3543087" cy="692497"/>
            </a:xfrm>
            <a:prstGeom prst="rect">
              <a:avLst/>
            </a:prstGeom>
            <a:noFill/>
            <a:ln w="63500">
              <a:noFill/>
            </a:ln>
          </p:spPr>
          <p:txBody>
            <a:bodyPr wrap="square" lIns="0" tIns="0" rIns="0" bIns="0" rtlCol="0">
              <a:spAutoFit/>
            </a:bodyPr>
            <a:lstStyle/>
            <a:p>
              <a:pPr algn="ctr"/>
              <a:endParaRPr lang="en-US" sz="800" dirty="0"/>
            </a:p>
            <a:p>
              <a:pPr algn="ctr"/>
              <a:endParaRPr lang="en-US" sz="100" dirty="0"/>
            </a:p>
            <a:p>
              <a:pPr algn="ctr"/>
              <a:r>
                <a:rPr lang="en-US" sz="3600" b="1" dirty="0">
                  <a:solidFill>
                    <a:schemeClr val="accent1"/>
                  </a:solidFill>
                </a:rPr>
                <a:t>~3,500 mg/day</a:t>
              </a:r>
            </a:p>
          </p:txBody>
        </p:sp>
        <p:sp>
          <p:nvSpPr>
            <p:cNvPr id="25" name="TextBox 24">
              <a:extLst>
                <a:ext uri="{FF2B5EF4-FFF2-40B4-BE49-F238E27FC236}">
                  <a16:creationId xmlns:a16="http://schemas.microsoft.com/office/drawing/2014/main" id="{0405C26D-C31A-708C-921D-885C850EBC7E}"/>
                </a:ext>
              </a:extLst>
            </p:cNvPr>
            <p:cNvSpPr txBox="1"/>
            <p:nvPr/>
          </p:nvSpPr>
          <p:spPr>
            <a:xfrm>
              <a:off x="5413219" y="3343443"/>
              <a:ext cx="2938781" cy="215444"/>
            </a:xfrm>
            <a:prstGeom prst="rect">
              <a:avLst/>
            </a:prstGeom>
            <a:noFill/>
          </p:spPr>
          <p:txBody>
            <a:bodyPr wrap="square" lIns="0" tIns="0" rIns="0" bIns="0" rtlCol="0">
              <a:spAutoFit/>
            </a:bodyPr>
            <a:lstStyle/>
            <a:p>
              <a:pPr algn="ctr"/>
              <a:r>
                <a:rPr lang="en-US" sz="1400" i="1" dirty="0"/>
                <a:t>Cogswell et al JAMA 2018</a:t>
              </a:r>
            </a:p>
          </p:txBody>
        </p:sp>
      </p:grpSp>
      <p:sp>
        <p:nvSpPr>
          <p:cNvPr id="28" name="TextBox 27">
            <a:extLst>
              <a:ext uri="{FF2B5EF4-FFF2-40B4-BE49-F238E27FC236}">
                <a16:creationId xmlns:a16="http://schemas.microsoft.com/office/drawing/2014/main" id="{3DB6B053-6CBA-60D8-33D7-50C9BE88B585}"/>
              </a:ext>
            </a:extLst>
          </p:cNvPr>
          <p:cNvSpPr txBox="1"/>
          <p:nvPr/>
        </p:nvSpPr>
        <p:spPr>
          <a:xfrm>
            <a:off x="4598468" y="1404896"/>
            <a:ext cx="3841562" cy="646331"/>
          </a:xfrm>
          <a:prstGeom prst="rect">
            <a:avLst/>
          </a:prstGeom>
          <a:noFill/>
        </p:spPr>
        <p:txBody>
          <a:bodyPr wrap="square" rtlCol="0">
            <a:spAutoFit/>
          </a:bodyPr>
          <a:lstStyle/>
          <a:p>
            <a:pPr algn="ctr"/>
            <a:r>
              <a:rPr lang="en-US" b="1" u="sng" dirty="0"/>
              <a:t>NHANES (2014)</a:t>
            </a:r>
          </a:p>
          <a:p>
            <a:pPr algn="ctr"/>
            <a:r>
              <a:rPr lang="en-US" b="1" u="sng" dirty="0"/>
              <a:t>24-hour urine sodium</a:t>
            </a:r>
          </a:p>
        </p:txBody>
      </p:sp>
      <p:grpSp>
        <p:nvGrpSpPr>
          <p:cNvPr id="30" name="Group 29">
            <a:extLst>
              <a:ext uri="{FF2B5EF4-FFF2-40B4-BE49-F238E27FC236}">
                <a16:creationId xmlns:a16="http://schemas.microsoft.com/office/drawing/2014/main" id="{335E9934-9256-49BF-BD02-6B18B6446AF2}"/>
              </a:ext>
            </a:extLst>
          </p:cNvPr>
          <p:cNvGrpSpPr/>
          <p:nvPr/>
        </p:nvGrpSpPr>
        <p:grpSpPr>
          <a:xfrm>
            <a:off x="249291" y="1404896"/>
            <a:ext cx="4658974" cy="4408278"/>
            <a:chOff x="249291" y="1770656"/>
            <a:chExt cx="4658974" cy="4408278"/>
          </a:xfrm>
        </p:grpSpPr>
        <p:grpSp>
          <p:nvGrpSpPr>
            <p:cNvPr id="27" name="Group 26">
              <a:extLst>
                <a:ext uri="{FF2B5EF4-FFF2-40B4-BE49-F238E27FC236}">
                  <a16:creationId xmlns:a16="http://schemas.microsoft.com/office/drawing/2014/main" id="{E0A1B7E0-EC1F-E430-D367-3EDBB395FD16}"/>
                </a:ext>
              </a:extLst>
            </p:cNvPr>
            <p:cNvGrpSpPr/>
            <p:nvPr/>
          </p:nvGrpSpPr>
          <p:grpSpPr>
            <a:xfrm>
              <a:off x="249291" y="1770656"/>
              <a:ext cx="4658974" cy="4408278"/>
              <a:chOff x="249291" y="1455696"/>
              <a:chExt cx="4658974" cy="4408278"/>
            </a:xfrm>
          </p:grpSpPr>
          <p:grpSp>
            <p:nvGrpSpPr>
              <p:cNvPr id="8" name="Group 7">
                <a:extLst>
                  <a:ext uri="{FF2B5EF4-FFF2-40B4-BE49-F238E27FC236}">
                    <a16:creationId xmlns:a16="http://schemas.microsoft.com/office/drawing/2014/main" id="{F3A2CFCB-772C-8927-832E-653C301FA04C}"/>
                  </a:ext>
                </a:extLst>
              </p:cNvPr>
              <p:cNvGrpSpPr/>
              <p:nvPr/>
            </p:nvGrpSpPr>
            <p:grpSpPr>
              <a:xfrm>
                <a:off x="249291" y="1634368"/>
                <a:ext cx="4658974" cy="3761123"/>
                <a:chOff x="638173" y="1975958"/>
                <a:chExt cx="4658974" cy="3761123"/>
              </a:xfrm>
            </p:grpSpPr>
            <p:pic>
              <p:nvPicPr>
                <p:cNvPr id="1026" name="Picture 2">
                  <a:extLst>
                    <a:ext uri="{FF2B5EF4-FFF2-40B4-BE49-F238E27FC236}">
                      <a16:creationId xmlns:a16="http://schemas.microsoft.com/office/drawing/2014/main" id="{0126D93B-D8BF-ECD2-1566-CAF9A5B49E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970" r="50000" b="44292"/>
                <a:stretch/>
              </p:blipFill>
              <p:spPr bwMode="auto">
                <a:xfrm>
                  <a:off x="638173" y="2122311"/>
                  <a:ext cx="4658974" cy="361477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BFED363-F1B8-8A36-E10A-05461907D3D0}"/>
                    </a:ext>
                  </a:extLst>
                </p:cNvPr>
                <p:cNvSpPr/>
                <p:nvPr/>
              </p:nvSpPr>
              <p:spPr>
                <a:xfrm>
                  <a:off x="1381760" y="1975958"/>
                  <a:ext cx="3759200" cy="5132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2428241-04B2-C143-7D0B-9A0BC893AE15}"/>
                    </a:ext>
                  </a:extLst>
                </p:cNvPr>
                <p:cNvSpPr/>
                <p:nvPr/>
              </p:nvSpPr>
              <p:spPr>
                <a:xfrm>
                  <a:off x="1391920" y="3933761"/>
                  <a:ext cx="3759200" cy="7195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6E12EB36-126D-9D36-DC3C-9BC213ED958D}"/>
                  </a:ext>
                </a:extLst>
              </p:cNvPr>
              <p:cNvSpPr txBox="1"/>
              <p:nvPr/>
            </p:nvSpPr>
            <p:spPr>
              <a:xfrm>
                <a:off x="992878" y="5648530"/>
                <a:ext cx="3769360" cy="215444"/>
              </a:xfrm>
              <a:prstGeom prst="rect">
                <a:avLst/>
              </a:prstGeom>
              <a:noFill/>
            </p:spPr>
            <p:txBody>
              <a:bodyPr wrap="square" lIns="0" tIns="0" rIns="0" bIns="0" rtlCol="0">
                <a:spAutoFit/>
              </a:bodyPr>
              <a:lstStyle/>
              <a:p>
                <a:pPr algn="ctr"/>
                <a:r>
                  <a:rPr lang="en-US" sz="1400" i="1" dirty="0"/>
                  <a:t>Adapted from </a:t>
                </a:r>
                <a:r>
                  <a:rPr lang="en-US" sz="1400" i="1" dirty="0" err="1"/>
                  <a:t>Brouillard</a:t>
                </a:r>
                <a:r>
                  <a:rPr lang="en-US" sz="1400" i="1" dirty="0"/>
                  <a:t> et al Amer J HTN 2019</a:t>
                </a:r>
              </a:p>
            </p:txBody>
          </p:sp>
          <p:sp>
            <p:nvSpPr>
              <p:cNvPr id="13" name="TextBox 12">
                <a:extLst>
                  <a:ext uri="{FF2B5EF4-FFF2-40B4-BE49-F238E27FC236}">
                    <a16:creationId xmlns:a16="http://schemas.microsoft.com/office/drawing/2014/main" id="{0DA28A03-5CBB-3B99-FFC6-27C697C2FA57}"/>
                  </a:ext>
                </a:extLst>
              </p:cNvPr>
              <p:cNvSpPr txBox="1"/>
              <p:nvPr/>
            </p:nvSpPr>
            <p:spPr>
              <a:xfrm>
                <a:off x="938349" y="5283404"/>
                <a:ext cx="3841562" cy="369332"/>
              </a:xfrm>
              <a:prstGeom prst="rect">
                <a:avLst/>
              </a:prstGeom>
              <a:noFill/>
            </p:spPr>
            <p:txBody>
              <a:bodyPr wrap="square" rtlCol="0">
                <a:spAutoFit/>
              </a:bodyPr>
              <a:lstStyle/>
              <a:p>
                <a:pPr algn="ctr"/>
                <a:r>
                  <a:rPr lang="en-US" dirty="0"/>
                  <a:t>Years</a:t>
                </a:r>
              </a:p>
            </p:txBody>
          </p:sp>
          <p:sp>
            <p:nvSpPr>
              <p:cNvPr id="20" name="TextBox 19">
                <a:extLst>
                  <a:ext uri="{FF2B5EF4-FFF2-40B4-BE49-F238E27FC236}">
                    <a16:creationId xmlns:a16="http://schemas.microsoft.com/office/drawing/2014/main" id="{0216AD47-9D25-A0F3-01DD-59A56D6DFF6F}"/>
                  </a:ext>
                </a:extLst>
              </p:cNvPr>
              <p:cNvSpPr txBox="1"/>
              <p:nvPr/>
            </p:nvSpPr>
            <p:spPr>
              <a:xfrm>
                <a:off x="981508" y="1455696"/>
                <a:ext cx="3841562" cy="646331"/>
              </a:xfrm>
              <a:prstGeom prst="rect">
                <a:avLst/>
              </a:prstGeom>
              <a:noFill/>
            </p:spPr>
            <p:txBody>
              <a:bodyPr wrap="square" rtlCol="0">
                <a:spAutoFit/>
              </a:bodyPr>
              <a:lstStyle/>
              <a:p>
                <a:pPr algn="ctr"/>
                <a:r>
                  <a:rPr lang="en-US" b="1" u="sng" dirty="0"/>
                  <a:t>NHANES (1999-2016)</a:t>
                </a:r>
              </a:p>
              <a:p>
                <a:pPr algn="ctr"/>
                <a:r>
                  <a:rPr lang="en-US" b="1" u="sng" dirty="0"/>
                  <a:t>Dietary surveys</a:t>
                </a:r>
              </a:p>
            </p:txBody>
          </p:sp>
        </p:grpSp>
        <p:sp>
          <p:nvSpPr>
            <p:cNvPr id="29" name="Rectangle 28">
              <a:extLst>
                <a:ext uri="{FF2B5EF4-FFF2-40B4-BE49-F238E27FC236}">
                  <a16:creationId xmlns:a16="http://schemas.microsoft.com/office/drawing/2014/main" id="{71A15BC0-70A8-467D-FF87-D490DA499CD9}"/>
                </a:ext>
              </a:extLst>
            </p:cNvPr>
            <p:cNvSpPr/>
            <p:nvPr/>
          </p:nvSpPr>
          <p:spPr>
            <a:xfrm>
              <a:off x="3474720" y="2712720"/>
              <a:ext cx="894080" cy="3024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16156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A70CF-6886-E344-82E6-429809DCF5E7}"/>
              </a:ext>
            </a:extLst>
          </p:cNvPr>
          <p:cNvSpPr>
            <a:spLocks noGrp="1"/>
          </p:cNvSpPr>
          <p:nvPr>
            <p:ph type="title"/>
          </p:nvPr>
        </p:nvSpPr>
        <p:spPr>
          <a:xfrm>
            <a:off x="583987" y="691443"/>
            <a:ext cx="9169613" cy="1302680"/>
          </a:xfrm>
        </p:spPr>
        <p:txBody>
          <a:bodyPr>
            <a:normAutofit/>
          </a:bodyPr>
          <a:lstStyle/>
          <a:p>
            <a:r>
              <a:rPr lang="en-US" sz="3400" cap="none" dirty="0"/>
              <a:t>Salt-sensitivity of BP (SSBP)</a:t>
            </a:r>
          </a:p>
        </p:txBody>
      </p:sp>
      <p:sp>
        <p:nvSpPr>
          <p:cNvPr id="4" name="Footer Placeholder 3">
            <a:extLst>
              <a:ext uri="{FF2B5EF4-FFF2-40B4-BE49-F238E27FC236}">
                <a16:creationId xmlns:a16="http://schemas.microsoft.com/office/drawing/2014/main" id="{03018420-9FD4-014D-9990-044ECCEBD9C1}"/>
              </a:ext>
            </a:extLst>
          </p:cNvPr>
          <p:cNvSpPr>
            <a:spLocks noGrp="1"/>
          </p:cNvSpPr>
          <p:nvPr>
            <p:ph type="ftr" sz="quarter" idx="3"/>
          </p:nvPr>
        </p:nvSpPr>
        <p:spPr/>
        <p:txBody>
          <a:bodyPr/>
          <a:lstStyle/>
          <a:p>
            <a:pPr defTabSz="609585"/>
            <a:endParaRPr lang="en-US" dirty="0">
              <a:solidFill>
                <a:srgbClr val="FFFFFF"/>
              </a:solidFill>
              <a:latin typeface="Arial" panose="020B0604020202020204"/>
            </a:endParaRPr>
          </a:p>
        </p:txBody>
      </p:sp>
      <p:sp>
        <p:nvSpPr>
          <p:cNvPr id="5" name="Slide Number Placeholder 4">
            <a:extLst>
              <a:ext uri="{FF2B5EF4-FFF2-40B4-BE49-F238E27FC236}">
                <a16:creationId xmlns:a16="http://schemas.microsoft.com/office/drawing/2014/main" id="{9676837A-7147-1246-9080-21F85507516D}"/>
              </a:ext>
            </a:extLst>
          </p:cNvPr>
          <p:cNvSpPr>
            <a:spLocks noGrp="1"/>
          </p:cNvSpPr>
          <p:nvPr>
            <p:ph type="sldNum" sz="quarter" idx="4"/>
          </p:nvPr>
        </p:nvSpPr>
        <p:spPr/>
        <p:txBody>
          <a:bodyPr/>
          <a:lstStyle/>
          <a:p>
            <a:pPr defTabSz="609585"/>
            <a:fld id="{0E35BBB0-73A1-954D-9854-C6F827AED934}" type="slidenum">
              <a:rPr lang="en-US">
                <a:solidFill>
                  <a:srgbClr val="FFFFFF"/>
                </a:solidFill>
                <a:latin typeface="Arial" panose="020B0604020202020204"/>
              </a:rPr>
              <a:pPr defTabSz="609585"/>
              <a:t>6</a:t>
            </a:fld>
            <a:endParaRPr lang="en-US" dirty="0">
              <a:solidFill>
                <a:srgbClr val="FFFFFF"/>
              </a:solidFill>
              <a:latin typeface="Arial" panose="020B0604020202020204"/>
            </a:endParaRPr>
          </a:p>
        </p:txBody>
      </p:sp>
      <p:sp>
        <p:nvSpPr>
          <p:cNvPr id="9" name="Picture Placeholder 8">
            <a:extLst>
              <a:ext uri="{FF2B5EF4-FFF2-40B4-BE49-F238E27FC236}">
                <a16:creationId xmlns:a16="http://schemas.microsoft.com/office/drawing/2014/main" id="{B423A99A-B4E4-3DD1-544C-A1EE02D765EE}"/>
              </a:ext>
            </a:extLst>
          </p:cNvPr>
          <p:cNvSpPr>
            <a:spLocks noGrp="1"/>
          </p:cNvSpPr>
          <p:nvPr>
            <p:ph type="pic" sz="quarter" idx="12"/>
          </p:nvPr>
        </p:nvSpPr>
        <p:spPr/>
        <p:txBody>
          <a:bodyPr/>
          <a:lstStyle/>
          <a:p>
            <a:endParaRPr lang="en-US"/>
          </a:p>
        </p:txBody>
      </p:sp>
      <p:sp>
        <p:nvSpPr>
          <p:cNvPr id="14" name="Text Placeholder 13">
            <a:extLst>
              <a:ext uri="{FF2B5EF4-FFF2-40B4-BE49-F238E27FC236}">
                <a16:creationId xmlns:a16="http://schemas.microsoft.com/office/drawing/2014/main" id="{A0BD3A6D-7A2A-ED3B-6F5E-70B3FB9D8ABB}"/>
              </a:ext>
            </a:extLst>
          </p:cNvPr>
          <p:cNvSpPr>
            <a:spLocks noGrp="1"/>
          </p:cNvSpPr>
          <p:nvPr>
            <p:ph type="body" sz="quarter" idx="24"/>
          </p:nvPr>
        </p:nvSpPr>
        <p:spPr/>
        <p:txBody>
          <a:bodyPr/>
          <a:lstStyle/>
          <a:p>
            <a:endParaRPr lang="en-US"/>
          </a:p>
        </p:txBody>
      </p:sp>
      <p:grpSp>
        <p:nvGrpSpPr>
          <p:cNvPr id="3" name="Group 2">
            <a:extLst>
              <a:ext uri="{FF2B5EF4-FFF2-40B4-BE49-F238E27FC236}">
                <a16:creationId xmlns:a16="http://schemas.microsoft.com/office/drawing/2014/main" id="{F032A2EA-28DE-E644-680F-BF403411634C}"/>
              </a:ext>
            </a:extLst>
          </p:cNvPr>
          <p:cNvGrpSpPr/>
          <p:nvPr/>
        </p:nvGrpSpPr>
        <p:grpSpPr>
          <a:xfrm>
            <a:off x="8030423" y="1425610"/>
            <a:ext cx="2975072" cy="4818816"/>
            <a:chOff x="5432130" y="1434428"/>
            <a:chExt cx="2975072" cy="4818816"/>
          </a:xfrm>
        </p:grpSpPr>
        <p:grpSp>
          <p:nvGrpSpPr>
            <p:cNvPr id="7" name="Group 6">
              <a:extLst>
                <a:ext uri="{FF2B5EF4-FFF2-40B4-BE49-F238E27FC236}">
                  <a16:creationId xmlns:a16="http://schemas.microsoft.com/office/drawing/2014/main" id="{47CFB7D4-47F9-5F5E-8068-9C5BD50D2269}"/>
                </a:ext>
              </a:extLst>
            </p:cNvPr>
            <p:cNvGrpSpPr/>
            <p:nvPr/>
          </p:nvGrpSpPr>
          <p:grpSpPr>
            <a:xfrm>
              <a:off x="5432130" y="1434428"/>
              <a:ext cx="2975072" cy="4536860"/>
              <a:chOff x="7147094" y="3675917"/>
              <a:chExt cx="2975072" cy="4536860"/>
            </a:xfrm>
          </p:grpSpPr>
          <p:grpSp>
            <p:nvGrpSpPr>
              <p:cNvPr id="13" name="Group 12">
                <a:extLst>
                  <a:ext uri="{FF2B5EF4-FFF2-40B4-BE49-F238E27FC236}">
                    <a16:creationId xmlns:a16="http://schemas.microsoft.com/office/drawing/2014/main" id="{C0EF0B77-BA82-10AF-DD14-C7F4C17854A2}"/>
                  </a:ext>
                </a:extLst>
              </p:cNvPr>
              <p:cNvGrpSpPr/>
              <p:nvPr/>
            </p:nvGrpSpPr>
            <p:grpSpPr>
              <a:xfrm>
                <a:off x="7147094" y="4054271"/>
                <a:ext cx="2975072" cy="4158506"/>
                <a:chOff x="7147094" y="3820591"/>
                <a:chExt cx="2975072" cy="4158506"/>
              </a:xfrm>
            </p:grpSpPr>
            <p:pic>
              <p:nvPicPr>
                <p:cNvPr id="21" name="Picture 2">
                  <a:extLst>
                    <a:ext uri="{FF2B5EF4-FFF2-40B4-BE49-F238E27FC236}">
                      <a16:creationId xmlns:a16="http://schemas.microsoft.com/office/drawing/2014/main" id="{67A62323-246B-6BF0-9AAA-572326BF873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0926" b="50000"/>
                <a:stretch/>
              </p:blipFill>
              <p:spPr bwMode="auto">
                <a:xfrm>
                  <a:off x="7147094" y="3820591"/>
                  <a:ext cx="2975072" cy="2011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a:extLst>
                    <a:ext uri="{FF2B5EF4-FFF2-40B4-BE49-F238E27FC236}">
                      <a16:creationId xmlns:a16="http://schemas.microsoft.com/office/drawing/2014/main" id="{15827F6F-E0BA-4F56-0F33-EBA0EB2ECD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926" b="50000"/>
                <a:stretch/>
              </p:blipFill>
              <p:spPr bwMode="auto">
                <a:xfrm>
                  <a:off x="7147094" y="5967417"/>
                  <a:ext cx="2975071" cy="2011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0" name="TextBox 19">
                <a:extLst>
                  <a:ext uri="{FF2B5EF4-FFF2-40B4-BE49-F238E27FC236}">
                    <a16:creationId xmlns:a16="http://schemas.microsoft.com/office/drawing/2014/main" id="{3803C968-824A-BB4E-D7A9-C8D4BEE90EBE}"/>
                  </a:ext>
                </a:extLst>
              </p:cNvPr>
              <p:cNvSpPr txBox="1"/>
              <p:nvPr/>
            </p:nvSpPr>
            <p:spPr>
              <a:xfrm>
                <a:off x="7488511" y="3675917"/>
                <a:ext cx="2560320" cy="369332"/>
              </a:xfrm>
              <a:prstGeom prst="rect">
                <a:avLst/>
              </a:prstGeom>
              <a:noFill/>
            </p:spPr>
            <p:txBody>
              <a:bodyPr wrap="square" lIns="0" rIns="0" rtlCol="0">
                <a:spAutoFit/>
              </a:bodyPr>
              <a:lstStyle/>
              <a:p>
                <a:pPr algn="ctr"/>
                <a:r>
                  <a:rPr lang="en-US" b="1" u="sng" dirty="0" err="1"/>
                  <a:t>GenSalt</a:t>
                </a:r>
                <a:r>
                  <a:rPr lang="en-US" b="1" u="sng" dirty="0"/>
                  <a:t> N = 1,906</a:t>
                </a:r>
              </a:p>
            </p:txBody>
          </p:sp>
        </p:grpSp>
        <p:sp>
          <p:nvSpPr>
            <p:cNvPr id="10" name="TextBox 9">
              <a:extLst>
                <a:ext uri="{FF2B5EF4-FFF2-40B4-BE49-F238E27FC236}">
                  <a16:creationId xmlns:a16="http://schemas.microsoft.com/office/drawing/2014/main" id="{0E5DF227-F667-EBB9-ADAB-03E1E3AAB312}"/>
                </a:ext>
              </a:extLst>
            </p:cNvPr>
            <p:cNvSpPr txBox="1"/>
            <p:nvPr/>
          </p:nvSpPr>
          <p:spPr>
            <a:xfrm>
              <a:off x="5432130" y="6037800"/>
              <a:ext cx="2975071" cy="215444"/>
            </a:xfrm>
            <a:prstGeom prst="rect">
              <a:avLst/>
            </a:prstGeom>
            <a:noFill/>
          </p:spPr>
          <p:txBody>
            <a:bodyPr wrap="square" lIns="0" tIns="0" rIns="0" bIns="0" rtlCol="0">
              <a:spAutoFit/>
            </a:bodyPr>
            <a:lstStyle/>
            <a:p>
              <a:pPr algn="ctr"/>
              <a:r>
                <a:rPr lang="en-US" sz="1400" i="1" dirty="0"/>
                <a:t>He et al J HTN 2009</a:t>
              </a:r>
            </a:p>
          </p:txBody>
        </p:sp>
      </p:grpSp>
      <p:pic>
        <p:nvPicPr>
          <p:cNvPr id="24" name="Picture 23">
            <a:extLst>
              <a:ext uri="{FF2B5EF4-FFF2-40B4-BE49-F238E27FC236}">
                <a16:creationId xmlns:a16="http://schemas.microsoft.com/office/drawing/2014/main" id="{512D1B84-82AF-264D-AA4B-677D1F45D562}"/>
              </a:ext>
            </a:extLst>
          </p:cNvPr>
          <p:cNvPicPr>
            <a:picLocks noChangeAspect="1"/>
          </p:cNvPicPr>
          <p:nvPr/>
        </p:nvPicPr>
        <p:blipFill>
          <a:blip r:embed="rId4"/>
          <a:stretch>
            <a:fillRect/>
          </a:stretch>
        </p:blipFill>
        <p:spPr>
          <a:xfrm>
            <a:off x="178013" y="1689031"/>
            <a:ext cx="6615296" cy="4291974"/>
          </a:xfrm>
          <a:prstGeom prst="rect">
            <a:avLst/>
          </a:prstGeom>
        </p:spPr>
      </p:pic>
      <p:sp>
        <p:nvSpPr>
          <p:cNvPr id="25" name="TextBox 24">
            <a:extLst>
              <a:ext uri="{FF2B5EF4-FFF2-40B4-BE49-F238E27FC236}">
                <a16:creationId xmlns:a16="http://schemas.microsoft.com/office/drawing/2014/main" id="{6BC1241E-B3F9-AF90-9F39-94ED5647E6B9}"/>
              </a:ext>
            </a:extLst>
          </p:cNvPr>
          <p:cNvSpPr txBox="1"/>
          <p:nvPr/>
        </p:nvSpPr>
        <p:spPr>
          <a:xfrm>
            <a:off x="2122208" y="6034488"/>
            <a:ext cx="2975071" cy="215444"/>
          </a:xfrm>
          <a:prstGeom prst="rect">
            <a:avLst/>
          </a:prstGeom>
          <a:noFill/>
        </p:spPr>
        <p:txBody>
          <a:bodyPr wrap="square" lIns="0" tIns="0" rIns="0" bIns="0" rtlCol="0">
            <a:spAutoFit/>
          </a:bodyPr>
          <a:lstStyle/>
          <a:p>
            <a:pPr algn="ctr"/>
            <a:r>
              <a:rPr lang="en-US" sz="1400" i="1" dirty="0"/>
              <a:t>Weinberger et al HTN 1986</a:t>
            </a:r>
          </a:p>
        </p:txBody>
      </p:sp>
    </p:spTree>
    <p:extLst>
      <p:ext uri="{BB962C8B-B14F-4D97-AF65-F5344CB8AC3E}">
        <p14:creationId xmlns:p14="http://schemas.microsoft.com/office/powerpoint/2010/main" val="455077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4433B-1A64-DD47-8259-13F16C6E9560}"/>
              </a:ext>
            </a:extLst>
          </p:cNvPr>
          <p:cNvSpPr>
            <a:spLocks noGrp="1"/>
          </p:cNvSpPr>
          <p:nvPr>
            <p:ph type="title"/>
          </p:nvPr>
        </p:nvSpPr>
        <p:spPr>
          <a:xfrm>
            <a:off x="583984" y="691441"/>
            <a:ext cx="10957775" cy="621243"/>
          </a:xfrm>
        </p:spPr>
        <p:txBody>
          <a:bodyPr>
            <a:normAutofit/>
          </a:bodyPr>
          <a:lstStyle/>
          <a:p>
            <a:r>
              <a:rPr lang="en-US" sz="3400" cap="none" dirty="0"/>
              <a:t>Gaps in understanding dietary sodium &amp; BP</a:t>
            </a:r>
          </a:p>
        </p:txBody>
      </p:sp>
      <p:sp>
        <p:nvSpPr>
          <p:cNvPr id="3" name="Content Placeholder 2">
            <a:extLst>
              <a:ext uri="{FF2B5EF4-FFF2-40B4-BE49-F238E27FC236}">
                <a16:creationId xmlns:a16="http://schemas.microsoft.com/office/drawing/2014/main" id="{752D27D5-7108-E843-8545-3B5788C1C5F7}"/>
              </a:ext>
            </a:extLst>
          </p:cNvPr>
          <p:cNvSpPr>
            <a:spLocks noGrp="1"/>
          </p:cNvSpPr>
          <p:nvPr>
            <p:ph idx="1"/>
          </p:nvPr>
        </p:nvSpPr>
        <p:spPr>
          <a:xfrm>
            <a:off x="583987" y="1703637"/>
            <a:ext cx="10754573" cy="3824185"/>
          </a:xfrm>
        </p:spPr>
        <p:txBody>
          <a:bodyPr>
            <a:normAutofit/>
          </a:bodyPr>
          <a:lstStyle/>
          <a:p>
            <a:pPr marL="285750" indent="-285750">
              <a:buFont typeface="Arial" panose="020B0604020202020204" pitchFamily="34" charset="0"/>
              <a:buChar char="•"/>
            </a:pPr>
            <a:r>
              <a:rPr lang="en-US" sz="2400" dirty="0">
                <a:ea typeface="Times New Roman" panose="02020603050405020304" pitchFamily="18" charset="0"/>
              </a:rPr>
              <a:t>How BP changes in relation to higher- or lower- dietary sodium compared with each individual’s own usual diet?</a:t>
            </a:r>
          </a:p>
          <a:p>
            <a:pPr marL="285750" indent="-285750">
              <a:buFont typeface="Arial" panose="020B0604020202020204" pitchFamily="34" charset="0"/>
              <a:buChar char="•"/>
            </a:pPr>
            <a:endParaRPr lang="en-US" sz="2400" dirty="0">
              <a:ea typeface="Times New Roman" panose="02020603050405020304" pitchFamily="18" charset="0"/>
            </a:endParaRPr>
          </a:p>
          <a:p>
            <a:pPr marL="285750" indent="-285750">
              <a:buFont typeface="Arial" panose="020B0604020202020204" pitchFamily="34" charset="0"/>
              <a:buChar char="•"/>
            </a:pPr>
            <a:r>
              <a:rPr lang="en-US" sz="2400" dirty="0">
                <a:ea typeface="Times New Roman" panose="02020603050405020304" pitchFamily="18" charset="0"/>
              </a:rPr>
              <a:t>To what extent does </a:t>
            </a:r>
            <a:r>
              <a:rPr lang="en-US" sz="2400" dirty="0">
                <a:effectLst/>
                <a:ea typeface="Times New Roman" panose="02020603050405020304" pitchFamily="18" charset="0"/>
              </a:rPr>
              <a:t>dietary sodium reduction lower BP among individuals on treatment </a:t>
            </a:r>
            <a:r>
              <a:rPr lang="en-US" sz="2400" dirty="0">
                <a:ea typeface="Times New Roman" panose="02020603050405020304" pitchFamily="18" charset="0"/>
              </a:rPr>
              <a:t>for hypertension? Among individuals with diabetes?</a:t>
            </a:r>
          </a:p>
          <a:p>
            <a:pPr marL="285750" indent="-285750">
              <a:buFont typeface="Arial" panose="020B0604020202020204" pitchFamily="34" charset="0"/>
              <a:buChar char="•"/>
            </a:pPr>
            <a:endParaRPr lang="en-US" sz="2400" dirty="0">
              <a:ea typeface="Times New Roman" panose="02020603050405020304" pitchFamily="18" charset="0"/>
            </a:endParaRPr>
          </a:p>
          <a:p>
            <a:pPr marL="285750" indent="-285750">
              <a:buFont typeface="Arial" panose="020B0604020202020204" pitchFamily="34" charset="0"/>
              <a:buChar char="•"/>
            </a:pPr>
            <a:r>
              <a:rPr lang="en-US" sz="2400" dirty="0">
                <a:ea typeface="Times New Roman" panose="02020603050405020304" pitchFamily="18" charset="0"/>
              </a:rPr>
              <a:t>What is the association between</a:t>
            </a:r>
            <a:r>
              <a:rPr lang="en-US" sz="2400" dirty="0">
                <a:effectLst/>
                <a:ea typeface="Times New Roman" panose="02020603050405020304" pitchFamily="18" charset="0"/>
              </a:rPr>
              <a:t> anti-hypertensive pharmacotherapies and lessening of salt-sensitivity?</a:t>
            </a:r>
          </a:p>
          <a:p>
            <a:endParaRPr lang="en-US" sz="2400" dirty="0">
              <a:ea typeface="Times New Roman" panose="02020603050405020304" pitchFamily="18" charset="0"/>
            </a:endParaRPr>
          </a:p>
          <a:p>
            <a:endParaRPr lang="en-US" sz="2400" dirty="0">
              <a:ea typeface="Times New Roman" panose="02020603050405020304" pitchFamily="18" charset="0"/>
            </a:endParaRPr>
          </a:p>
          <a:p>
            <a:endParaRPr lang="en-US" sz="2400" dirty="0"/>
          </a:p>
        </p:txBody>
      </p:sp>
      <p:sp>
        <p:nvSpPr>
          <p:cNvPr id="4" name="Footer Placeholder 3">
            <a:extLst>
              <a:ext uri="{FF2B5EF4-FFF2-40B4-BE49-F238E27FC236}">
                <a16:creationId xmlns:a16="http://schemas.microsoft.com/office/drawing/2014/main" id="{CE6FAF39-B283-6F4B-AF4B-A5C55FAF2AB7}"/>
              </a:ext>
            </a:extLst>
          </p:cNvPr>
          <p:cNvSpPr>
            <a:spLocks noGrp="1"/>
          </p:cNvSpPr>
          <p:nvPr>
            <p:ph type="ftr" sz="quarter" idx="3"/>
          </p:nvPr>
        </p:nvSpPr>
        <p:spPr>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33AF5896-9544-2A4F-BC3F-7C6A85CEF20E}"/>
              </a:ext>
            </a:extLst>
          </p:cNvPr>
          <p:cNvSpPr>
            <a:spLocks noGrp="1"/>
          </p:cNvSpPr>
          <p:nvPr>
            <p:ph type="sldNum" sz="quarter" idx="4"/>
          </p:nvPr>
        </p:nvSpPr>
        <p:spPr>
          <a:prstGeom prst="rect">
            <a:avLst/>
          </a:prstGeom>
        </p:spPr>
        <p:txBody>
          <a:bodyPr/>
          <a:lstStyle/>
          <a:p>
            <a:fld id="{0E35BBB0-73A1-954D-9854-C6F827AED934}" type="slidenum">
              <a:rPr lang="en-US" smtClean="0"/>
              <a:pPr/>
              <a:t>7</a:t>
            </a:fld>
            <a:endParaRPr lang="en-US" dirty="0"/>
          </a:p>
        </p:txBody>
      </p:sp>
      <p:sp>
        <p:nvSpPr>
          <p:cNvPr id="6" name="Picture Placeholder 5">
            <a:extLst>
              <a:ext uri="{FF2B5EF4-FFF2-40B4-BE49-F238E27FC236}">
                <a16:creationId xmlns:a16="http://schemas.microsoft.com/office/drawing/2014/main" id="{CF4B902A-E4BB-7949-9F19-0F947D8201F6}"/>
              </a:ext>
            </a:extLst>
          </p:cNvPr>
          <p:cNvSpPr>
            <a:spLocks noGrp="1"/>
          </p:cNvSpPr>
          <p:nvPr>
            <p:ph type="pic" sz="quarter" idx="12"/>
          </p:nvPr>
        </p:nvSpPr>
        <p:spPr/>
        <p:txBody>
          <a:bodyPr/>
          <a:lstStyle/>
          <a:p>
            <a:endParaRPr lang="en-US"/>
          </a:p>
        </p:txBody>
      </p:sp>
      <p:sp>
        <p:nvSpPr>
          <p:cNvPr id="7" name="Text Placeholder 6">
            <a:extLst>
              <a:ext uri="{FF2B5EF4-FFF2-40B4-BE49-F238E27FC236}">
                <a16:creationId xmlns:a16="http://schemas.microsoft.com/office/drawing/2014/main" id="{4D375E80-C3C0-AB42-931B-BFDE0F49C5EE}"/>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002742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4433B-1A64-DD47-8259-13F16C6E9560}"/>
              </a:ext>
            </a:extLst>
          </p:cNvPr>
          <p:cNvSpPr>
            <a:spLocks noGrp="1"/>
          </p:cNvSpPr>
          <p:nvPr>
            <p:ph type="title"/>
          </p:nvPr>
        </p:nvSpPr>
        <p:spPr>
          <a:xfrm>
            <a:off x="583985" y="691441"/>
            <a:ext cx="7442415" cy="621243"/>
          </a:xfrm>
        </p:spPr>
        <p:txBody>
          <a:bodyPr>
            <a:normAutofit/>
          </a:bodyPr>
          <a:lstStyle/>
          <a:p>
            <a:r>
              <a:rPr lang="en-US" sz="3400" cap="none" dirty="0"/>
              <a:t>Study design: CARDIA-SSBP</a:t>
            </a:r>
          </a:p>
        </p:txBody>
      </p:sp>
      <p:sp>
        <p:nvSpPr>
          <p:cNvPr id="4" name="Footer Placeholder 3">
            <a:extLst>
              <a:ext uri="{FF2B5EF4-FFF2-40B4-BE49-F238E27FC236}">
                <a16:creationId xmlns:a16="http://schemas.microsoft.com/office/drawing/2014/main" id="{CE6FAF39-B283-6F4B-AF4B-A5C55FAF2AB7}"/>
              </a:ext>
            </a:extLst>
          </p:cNvPr>
          <p:cNvSpPr>
            <a:spLocks noGrp="1"/>
          </p:cNvSpPr>
          <p:nvPr>
            <p:ph type="ftr" sz="quarter" idx="3"/>
          </p:nvPr>
        </p:nvSpPr>
        <p:spPr>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33AF5896-9544-2A4F-BC3F-7C6A85CEF20E}"/>
              </a:ext>
            </a:extLst>
          </p:cNvPr>
          <p:cNvSpPr>
            <a:spLocks noGrp="1"/>
          </p:cNvSpPr>
          <p:nvPr>
            <p:ph type="sldNum" sz="quarter" idx="4"/>
          </p:nvPr>
        </p:nvSpPr>
        <p:spPr>
          <a:prstGeom prst="rect">
            <a:avLst/>
          </a:prstGeom>
        </p:spPr>
        <p:txBody>
          <a:bodyPr/>
          <a:lstStyle/>
          <a:p>
            <a:fld id="{0E35BBB0-73A1-954D-9854-C6F827AED934}" type="slidenum">
              <a:rPr lang="en-US" smtClean="0"/>
              <a:pPr/>
              <a:t>8</a:t>
            </a:fld>
            <a:endParaRPr lang="en-US" dirty="0"/>
          </a:p>
        </p:txBody>
      </p:sp>
      <p:sp>
        <p:nvSpPr>
          <p:cNvPr id="6" name="Picture Placeholder 5">
            <a:extLst>
              <a:ext uri="{FF2B5EF4-FFF2-40B4-BE49-F238E27FC236}">
                <a16:creationId xmlns:a16="http://schemas.microsoft.com/office/drawing/2014/main" id="{CF4B902A-E4BB-7949-9F19-0F947D8201F6}"/>
              </a:ext>
            </a:extLst>
          </p:cNvPr>
          <p:cNvSpPr>
            <a:spLocks noGrp="1"/>
          </p:cNvSpPr>
          <p:nvPr>
            <p:ph type="pic" sz="quarter" idx="12"/>
          </p:nvPr>
        </p:nvSpPr>
        <p:spPr/>
        <p:txBody>
          <a:bodyPr/>
          <a:lstStyle/>
          <a:p>
            <a:endParaRPr lang="en-US"/>
          </a:p>
        </p:txBody>
      </p:sp>
      <p:sp>
        <p:nvSpPr>
          <p:cNvPr id="7" name="Text Placeholder 6">
            <a:extLst>
              <a:ext uri="{FF2B5EF4-FFF2-40B4-BE49-F238E27FC236}">
                <a16:creationId xmlns:a16="http://schemas.microsoft.com/office/drawing/2014/main" id="{4D375E80-C3C0-AB42-931B-BFDE0F49C5EE}"/>
              </a:ext>
            </a:extLst>
          </p:cNvPr>
          <p:cNvSpPr>
            <a:spLocks noGrp="1"/>
          </p:cNvSpPr>
          <p:nvPr>
            <p:ph type="body" sz="quarter" idx="13"/>
          </p:nvPr>
        </p:nvSpPr>
        <p:spPr/>
        <p:txBody>
          <a:bodyPr/>
          <a:lstStyle/>
          <a:p>
            <a:endParaRPr lang="en-US"/>
          </a:p>
        </p:txBody>
      </p:sp>
      <p:grpSp>
        <p:nvGrpSpPr>
          <p:cNvPr id="35" name="Group 34">
            <a:extLst>
              <a:ext uri="{FF2B5EF4-FFF2-40B4-BE49-F238E27FC236}">
                <a16:creationId xmlns:a16="http://schemas.microsoft.com/office/drawing/2014/main" id="{55DD092B-554B-BF71-DDF5-EEE4CCDDF24E}"/>
              </a:ext>
            </a:extLst>
          </p:cNvPr>
          <p:cNvGrpSpPr/>
          <p:nvPr/>
        </p:nvGrpSpPr>
        <p:grpSpPr>
          <a:xfrm>
            <a:off x="305888" y="1616678"/>
            <a:ext cx="5790112" cy="4243041"/>
            <a:chOff x="-4098955" y="2396159"/>
            <a:chExt cx="5790112" cy="4243041"/>
          </a:xfrm>
        </p:grpSpPr>
        <p:grpSp>
          <p:nvGrpSpPr>
            <p:cNvPr id="36" name="Group 35">
              <a:extLst>
                <a:ext uri="{FF2B5EF4-FFF2-40B4-BE49-F238E27FC236}">
                  <a16:creationId xmlns:a16="http://schemas.microsoft.com/office/drawing/2014/main" id="{5008CDC7-41B8-4187-90BF-A61DBB29071E}"/>
                </a:ext>
              </a:extLst>
            </p:cNvPr>
            <p:cNvGrpSpPr/>
            <p:nvPr/>
          </p:nvGrpSpPr>
          <p:grpSpPr>
            <a:xfrm>
              <a:off x="-4098955" y="2646474"/>
              <a:ext cx="5790112" cy="3992726"/>
              <a:chOff x="-4220392" y="2809034"/>
              <a:chExt cx="5790112" cy="3992726"/>
            </a:xfrm>
          </p:grpSpPr>
          <p:grpSp>
            <p:nvGrpSpPr>
              <p:cNvPr id="42" name="Group 41">
                <a:extLst>
                  <a:ext uri="{FF2B5EF4-FFF2-40B4-BE49-F238E27FC236}">
                    <a16:creationId xmlns:a16="http://schemas.microsoft.com/office/drawing/2014/main" id="{F06ADE7B-ECDF-6CCA-3434-219DAE1071F4}"/>
                  </a:ext>
                </a:extLst>
              </p:cNvPr>
              <p:cNvGrpSpPr/>
              <p:nvPr/>
            </p:nvGrpSpPr>
            <p:grpSpPr>
              <a:xfrm>
                <a:off x="-4220392" y="2809034"/>
                <a:ext cx="5790112" cy="3992726"/>
                <a:chOff x="-4220392" y="2809034"/>
                <a:chExt cx="5790112" cy="3992726"/>
              </a:xfrm>
            </p:grpSpPr>
            <p:pic>
              <p:nvPicPr>
                <p:cNvPr id="46" name="Picture 4" descr="Blank US map">
                  <a:extLst>
                    <a:ext uri="{FF2B5EF4-FFF2-40B4-BE49-F238E27FC236}">
                      <a16:creationId xmlns:a16="http://schemas.microsoft.com/office/drawing/2014/main" id="{5554266A-0020-21CB-9851-6D41577682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693" t="9787" r="1067" b="2413"/>
                <a:stretch/>
              </p:blipFill>
              <p:spPr bwMode="auto">
                <a:xfrm>
                  <a:off x="-1503680" y="2809034"/>
                  <a:ext cx="3073400" cy="3992726"/>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logo">
                  <a:extLst>
                    <a:ext uri="{FF2B5EF4-FFF2-40B4-BE49-F238E27FC236}">
                      <a16:creationId xmlns:a16="http://schemas.microsoft.com/office/drawing/2014/main" id="{D7E7972E-2DDA-2206-4FEB-6DD738967E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0392" y="2898761"/>
                  <a:ext cx="1915159" cy="1686303"/>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Star: 5 Points 42">
                <a:extLst>
                  <a:ext uri="{FF2B5EF4-FFF2-40B4-BE49-F238E27FC236}">
                    <a16:creationId xmlns:a16="http://schemas.microsoft.com/office/drawing/2014/main" id="{9E642B6D-36C7-7D02-FE17-32E2BB874AF6}"/>
                  </a:ext>
                </a:extLst>
              </p:cNvPr>
              <p:cNvSpPr/>
              <p:nvPr/>
            </p:nvSpPr>
            <p:spPr>
              <a:xfrm>
                <a:off x="-998218" y="3885994"/>
                <a:ext cx="490218" cy="426720"/>
              </a:xfrm>
              <a:prstGeom prst="star5">
                <a:avLst/>
              </a:prstGeom>
              <a:solidFill>
                <a:srgbClr val="7030A0"/>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4" name="Star: 5 Points 43">
                <a:extLst>
                  <a:ext uri="{FF2B5EF4-FFF2-40B4-BE49-F238E27FC236}">
                    <a16:creationId xmlns:a16="http://schemas.microsoft.com/office/drawing/2014/main" id="{5F13ED7F-0832-AC7F-B4FA-2D3FBE20C432}"/>
                  </a:ext>
                </a:extLst>
              </p:cNvPr>
              <p:cNvSpPr/>
              <p:nvPr/>
            </p:nvSpPr>
            <p:spPr>
              <a:xfrm>
                <a:off x="-722629" y="5304266"/>
                <a:ext cx="490218" cy="426720"/>
              </a:xfrm>
              <a:prstGeom prst="star5">
                <a:avLst/>
              </a:prstGeom>
              <a:solidFill>
                <a:srgbClr val="70AD47">
                  <a:lumMod val="75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Star: 5 Points 44">
                <a:extLst>
                  <a:ext uri="{FF2B5EF4-FFF2-40B4-BE49-F238E27FC236}">
                    <a16:creationId xmlns:a16="http://schemas.microsoft.com/office/drawing/2014/main" id="{4EB104A0-D42B-5C15-8A41-C469B16443F7}"/>
                  </a:ext>
                </a:extLst>
              </p:cNvPr>
              <p:cNvSpPr/>
              <p:nvPr/>
            </p:nvSpPr>
            <p:spPr>
              <a:xfrm>
                <a:off x="-793749" y="4857226"/>
                <a:ext cx="490218" cy="426720"/>
              </a:xfrm>
              <a:prstGeom prst="star5">
                <a:avLst/>
              </a:prstGeom>
              <a:solidFill>
                <a:srgbClr val="FFC000">
                  <a:lumMod val="75000"/>
                </a:srgbClr>
              </a:solidFill>
              <a:ln w="12700" cap="flat" cmpd="sng" algn="ctr">
                <a:solidFill>
                  <a:srgbClr val="4472C4">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7" name="TextBox 36">
              <a:extLst>
                <a:ext uri="{FF2B5EF4-FFF2-40B4-BE49-F238E27FC236}">
                  <a16:creationId xmlns:a16="http://schemas.microsoft.com/office/drawing/2014/main" id="{50BC601E-537C-C508-2495-63B6E8774D6C}"/>
                </a:ext>
              </a:extLst>
            </p:cNvPr>
            <p:cNvSpPr txBox="1"/>
            <p:nvPr/>
          </p:nvSpPr>
          <p:spPr>
            <a:xfrm>
              <a:off x="-3998991" y="2396159"/>
              <a:ext cx="1687108"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rPr>
                <a:t>2021-2023</a:t>
              </a:r>
            </a:p>
          </p:txBody>
        </p:sp>
        <p:pic>
          <p:nvPicPr>
            <p:cNvPr id="38" name="Picture 2" descr="UAB Logo PNG Transparent &amp; SVG Vector - Freebie Supply">
              <a:extLst>
                <a:ext uri="{FF2B5EF4-FFF2-40B4-BE49-F238E27FC236}">
                  <a16:creationId xmlns:a16="http://schemas.microsoft.com/office/drawing/2014/main" id="{D57A161B-6F98-A2B2-B0E3-8D792C32F4C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8121" b="28122"/>
            <a:stretch/>
          </p:blipFill>
          <p:spPr bwMode="auto">
            <a:xfrm>
              <a:off x="-2057022" y="5510488"/>
              <a:ext cx="956668" cy="4186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Academic Medical Center | Master of Public Health ...">
              <a:extLst>
                <a:ext uri="{FF2B5EF4-FFF2-40B4-BE49-F238E27FC236}">
                  <a16:creationId xmlns:a16="http://schemas.microsoft.com/office/drawing/2014/main" id="{4591E256-5969-E929-D795-DA017A3F0B9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7902" r="18568"/>
            <a:stretch/>
          </p:blipFill>
          <p:spPr bwMode="auto">
            <a:xfrm>
              <a:off x="-2078978" y="4185714"/>
              <a:ext cx="777774" cy="122428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0">
              <a:extLst>
                <a:ext uri="{FF2B5EF4-FFF2-40B4-BE49-F238E27FC236}">
                  <a16:creationId xmlns:a16="http://schemas.microsoft.com/office/drawing/2014/main" id="{5E151A9D-E7E7-9C82-5A20-6A8E81B606C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54726" y="3257568"/>
              <a:ext cx="450532" cy="694466"/>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2" descr="Research | kleinstiverlab.org">
              <a:extLst>
                <a:ext uri="{FF2B5EF4-FFF2-40B4-BE49-F238E27FC236}">
                  <a16:creationId xmlns:a16="http://schemas.microsoft.com/office/drawing/2014/main" id="{73AA6B7B-91D6-0F11-A94C-D2527B6DD8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7662" y="4004140"/>
              <a:ext cx="941920" cy="750534"/>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0" name="Table 28">
            <a:extLst>
              <a:ext uri="{FF2B5EF4-FFF2-40B4-BE49-F238E27FC236}">
                <a16:creationId xmlns:a16="http://schemas.microsoft.com/office/drawing/2014/main" id="{9B5A12DE-19BD-67F2-9D54-70EDEF29213F}"/>
              </a:ext>
            </a:extLst>
          </p:cNvPr>
          <p:cNvGraphicFramePr>
            <a:graphicFrameLocks noGrp="1"/>
          </p:cNvGraphicFramePr>
          <p:nvPr>
            <p:extLst>
              <p:ext uri="{D42A27DB-BD31-4B8C-83A1-F6EECF244321}">
                <p14:modId xmlns:p14="http://schemas.microsoft.com/office/powerpoint/2010/main" val="1159393861"/>
              </p:ext>
            </p:extLst>
          </p:nvPr>
        </p:nvGraphicFramePr>
        <p:xfrm>
          <a:off x="6554409" y="1866992"/>
          <a:ext cx="5251607" cy="4028013"/>
        </p:xfrm>
        <a:graphic>
          <a:graphicData uri="http://schemas.openxmlformats.org/drawingml/2006/table">
            <a:tbl>
              <a:tblPr firstRow="1" bandRow="1">
                <a:tableStyleId>{5C22544A-7EE6-4342-B048-85BDC9FD1C3A}</a:tableStyleId>
              </a:tblPr>
              <a:tblGrid>
                <a:gridCol w="1085911">
                  <a:extLst>
                    <a:ext uri="{9D8B030D-6E8A-4147-A177-3AD203B41FA5}">
                      <a16:colId xmlns:a16="http://schemas.microsoft.com/office/drawing/2014/main" val="112132244"/>
                    </a:ext>
                  </a:extLst>
                </a:gridCol>
                <a:gridCol w="4165696">
                  <a:extLst>
                    <a:ext uri="{9D8B030D-6E8A-4147-A177-3AD203B41FA5}">
                      <a16:colId xmlns:a16="http://schemas.microsoft.com/office/drawing/2014/main" val="3178091537"/>
                    </a:ext>
                  </a:extLst>
                </a:gridCol>
              </a:tblGrid>
              <a:tr h="399273">
                <a:tc gridSpan="2">
                  <a:txBody>
                    <a:bodyPr/>
                    <a:lstStyle/>
                    <a:p>
                      <a:pPr algn="ctr"/>
                      <a:r>
                        <a:rPr lang="en-US" sz="1800" dirty="0">
                          <a:solidFill>
                            <a:schemeClr val="tx1"/>
                          </a:solidFill>
                        </a:rPr>
                        <a:t>Key Eligibility Criteria</a:t>
                      </a:r>
                    </a:p>
                  </a:txBody>
                  <a:tcPr marL="18288" marR="1828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tc>
                <a:extLst>
                  <a:ext uri="{0D108BD9-81ED-4DB2-BD59-A6C34878D82A}">
                    <a16:rowId xmlns:a16="http://schemas.microsoft.com/office/drawing/2014/main" val="115839788"/>
                  </a:ext>
                </a:extLst>
              </a:tr>
              <a:tr h="798545">
                <a:tc>
                  <a:txBody>
                    <a:bodyPr/>
                    <a:lstStyle/>
                    <a:p>
                      <a:r>
                        <a:rPr lang="en-US" sz="1800" dirty="0"/>
                        <a:t>Inclusion</a:t>
                      </a:r>
                    </a:p>
                  </a:txBody>
                  <a:tcPr marL="18288" marR="18288"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nSpc>
                          <a:spcPts val="2500"/>
                        </a:lnSpc>
                        <a:buFont typeface="Arial" panose="020B0604020202020204" pitchFamily="34" charset="0"/>
                        <a:buChar char="•"/>
                      </a:pPr>
                      <a:r>
                        <a:rPr lang="en-US" sz="1800" dirty="0"/>
                        <a:t>50-75 years old</a:t>
                      </a:r>
                    </a:p>
                    <a:p>
                      <a:pPr marL="285750" indent="-285750">
                        <a:lnSpc>
                          <a:spcPts val="2500"/>
                        </a:lnSpc>
                        <a:buFont typeface="Arial" panose="020B0604020202020204" pitchFamily="34" charset="0"/>
                        <a:buChar char="•"/>
                      </a:pPr>
                      <a:r>
                        <a:rPr lang="en-US" sz="1800" dirty="0"/>
                        <a:t>Willing to adhere to study protocol</a:t>
                      </a:r>
                    </a:p>
                  </a:txBody>
                  <a:tcPr marL="18288" marR="18288"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0426443"/>
                  </a:ext>
                </a:extLst>
              </a:tr>
              <a:tr h="2794908">
                <a:tc>
                  <a:txBody>
                    <a:bodyPr/>
                    <a:lstStyle/>
                    <a:p>
                      <a:r>
                        <a:rPr lang="en-US" sz="1800" dirty="0"/>
                        <a:t>Exclusion</a:t>
                      </a:r>
                    </a:p>
                  </a:txBody>
                  <a:tcPr marL="18288" marR="18288"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nSpc>
                          <a:spcPts val="2500"/>
                        </a:lnSpc>
                        <a:buFont typeface="Arial" panose="020B0604020202020204" pitchFamily="34" charset="0"/>
                        <a:buChar char="•"/>
                      </a:pPr>
                      <a:r>
                        <a:rPr lang="en-US" sz="1800" kern="1200" dirty="0">
                          <a:solidFill>
                            <a:schemeClr val="dk1"/>
                          </a:solidFill>
                          <a:effectLst/>
                          <a:latin typeface="+mn-lt"/>
                          <a:ea typeface="+mn-ea"/>
                          <a:cs typeface="+mn-cs"/>
                        </a:rPr>
                        <a:t>Enrollment visit systolic BP &lt; 90 or &gt; 160 mm Hg or diastolic BP &lt; 50 or &gt; 100 mm Hg</a:t>
                      </a:r>
                    </a:p>
                    <a:p>
                      <a:pPr marL="285750" indent="-285750">
                        <a:lnSpc>
                          <a:spcPts val="2500"/>
                        </a:lnSpc>
                        <a:buFont typeface="Arial" panose="020B0604020202020204" pitchFamily="34" charset="0"/>
                        <a:buChar char="•"/>
                      </a:pPr>
                      <a:r>
                        <a:rPr lang="en-US" sz="1800" kern="1200" dirty="0">
                          <a:solidFill>
                            <a:schemeClr val="dk1"/>
                          </a:solidFill>
                          <a:effectLst/>
                          <a:latin typeface="+mn-lt"/>
                          <a:ea typeface="+mn-ea"/>
                          <a:cs typeface="+mn-cs"/>
                        </a:rPr>
                        <a:t>Resistant hypertension</a:t>
                      </a:r>
                    </a:p>
                    <a:p>
                      <a:pPr marL="285750" marR="0" lvl="0" indent="-285750" algn="l" defTabSz="914400" rtl="0" eaLnBrk="1" fontAlgn="auto" latinLnBrk="0" hangingPunct="1">
                        <a:lnSpc>
                          <a:spcPts val="2500"/>
                        </a:lnSpc>
                        <a:spcBef>
                          <a:spcPts val="0"/>
                        </a:spcBef>
                        <a:spcAft>
                          <a:spcPts val="0"/>
                        </a:spcAft>
                        <a:buClrTx/>
                        <a:buSzTx/>
                        <a:buFont typeface="Arial" panose="020B0604020202020204" pitchFamily="34" charset="0"/>
                        <a:buChar char="•"/>
                        <a:tabLst/>
                        <a:defRPr/>
                      </a:pPr>
                      <a:r>
                        <a:rPr lang="en-US" sz="1800" kern="1200" dirty="0">
                          <a:solidFill>
                            <a:schemeClr val="dk1"/>
                          </a:solidFill>
                          <a:effectLst/>
                          <a:latin typeface="+mn-lt"/>
                          <a:ea typeface="+mn-ea"/>
                          <a:cs typeface="+mn-cs"/>
                        </a:rPr>
                        <a:t>Contraindications to high-sodium (e.g., heart, renal, or liver failure) or low-sodium (e.g., orthostatic hypotension) diet or special dietary requirements (e.g., food allergies)</a:t>
                      </a:r>
                    </a:p>
                  </a:txBody>
                  <a:tcPr marL="18288" marR="18288"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4248862"/>
                  </a:ext>
                </a:extLst>
              </a:tr>
            </a:tbl>
          </a:graphicData>
        </a:graphic>
      </p:graphicFrame>
    </p:spTree>
    <p:extLst>
      <p:ext uri="{BB962C8B-B14F-4D97-AF65-F5344CB8AC3E}">
        <p14:creationId xmlns:p14="http://schemas.microsoft.com/office/powerpoint/2010/main" val="1382944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E6FAF39-B283-6F4B-AF4B-A5C55FAF2AB7}"/>
              </a:ext>
            </a:extLst>
          </p:cNvPr>
          <p:cNvSpPr>
            <a:spLocks noGrp="1"/>
          </p:cNvSpPr>
          <p:nvPr>
            <p:ph type="ftr" sz="quarter" idx="3"/>
          </p:nvPr>
        </p:nvSpPr>
        <p:spPr>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33AF5896-9544-2A4F-BC3F-7C6A85CEF20E}"/>
              </a:ext>
            </a:extLst>
          </p:cNvPr>
          <p:cNvSpPr>
            <a:spLocks noGrp="1"/>
          </p:cNvSpPr>
          <p:nvPr>
            <p:ph type="sldNum" sz="quarter" idx="4"/>
          </p:nvPr>
        </p:nvSpPr>
        <p:spPr>
          <a:prstGeom prst="rect">
            <a:avLst/>
          </a:prstGeom>
        </p:spPr>
        <p:txBody>
          <a:bodyPr/>
          <a:lstStyle/>
          <a:p>
            <a:fld id="{0E35BBB0-73A1-954D-9854-C6F827AED934}" type="slidenum">
              <a:rPr lang="en-US" smtClean="0"/>
              <a:pPr/>
              <a:t>9</a:t>
            </a:fld>
            <a:endParaRPr lang="en-US" dirty="0"/>
          </a:p>
        </p:txBody>
      </p:sp>
      <p:sp>
        <p:nvSpPr>
          <p:cNvPr id="7" name="Text Placeholder 6">
            <a:extLst>
              <a:ext uri="{FF2B5EF4-FFF2-40B4-BE49-F238E27FC236}">
                <a16:creationId xmlns:a16="http://schemas.microsoft.com/office/drawing/2014/main" id="{4D375E80-C3C0-AB42-931B-BFDE0F49C5EE}"/>
              </a:ext>
            </a:extLst>
          </p:cNvPr>
          <p:cNvSpPr>
            <a:spLocks noGrp="1"/>
          </p:cNvSpPr>
          <p:nvPr>
            <p:ph type="body" sz="quarter" idx="13"/>
          </p:nvPr>
        </p:nvSpPr>
        <p:spPr/>
        <p:txBody>
          <a:bodyPr/>
          <a:lstStyle/>
          <a:p>
            <a:endParaRPr lang="en-US"/>
          </a:p>
        </p:txBody>
      </p:sp>
      <p:pic>
        <p:nvPicPr>
          <p:cNvPr id="110" name="Picture 109" descr="A diagram of a diet&#10;&#10;Description automatically generated">
            <a:extLst>
              <a:ext uri="{FF2B5EF4-FFF2-40B4-BE49-F238E27FC236}">
                <a16:creationId xmlns:a16="http://schemas.microsoft.com/office/drawing/2014/main" id="{BAED6D31-3DE6-AF23-5CB0-31C5C8B7B2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986" y="630612"/>
            <a:ext cx="10933144" cy="5596775"/>
          </a:xfrm>
          <a:prstGeom prst="rect">
            <a:avLst/>
          </a:prstGeom>
        </p:spPr>
      </p:pic>
    </p:spTree>
    <p:extLst>
      <p:ext uri="{BB962C8B-B14F-4D97-AF65-F5344CB8AC3E}">
        <p14:creationId xmlns:p14="http://schemas.microsoft.com/office/powerpoint/2010/main" val="24342300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ark Background">
  <a:themeElements>
    <a:clrScheme name="American Heart Association">
      <a:dk1>
        <a:srgbClr val="000000"/>
      </a:dk1>
      <a:lt1>
        <a:srgbClr val="FFFFFF"/>
      </a:lt1>
      <a:dk2>
        <a:srgbClr val="2E2C2C"/>
      </a:dk2>
      <a:lt2>
        <a:srgbClr val="E8E8E8"/>
      </a:lt2>
      <a:accent1>
        <a:srgbClr val="C10E20"/>
      </a:accent1>
      <a:accent2>
        <a:srgbClr val="990000"/>
      </a:accent2>
      <a:accent3>
        <a:srgbClr val="000000"/>
      </a:accent3>
      <a:accent4>
        <a:srgbClr val="636466"/>
      </a:accent4>
      <a:accent5>
        <a:srgbClr val="E8E8E8"/>
      </a:accent5>
      <a:accent6>
        <a:srgbClr val="2E2C2C"/>
      </a:accent6>
      <a:hlink>
        <a:srgbClr val="C10E20"/>
      </a:hlink>
      <a:folHlink>
        <a:srgbClr val="99000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MA_PP_Template_2023_QR  -  Read-Only" id="{A3E900DB-3F4D-4679-A421-D4AAD3E3204B}" vid="{292E2465-5E64-47FA-899F-716165A6CD5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A9135C33BA934CB99AB16D2E3554BF" ma:contentTypeVersion="14" ma:contentTypeDescription="Create a new document." ma:contentTypeScope="" ma:versionID="299bf37512a0e65d5c5832ee96259ba1">
  <xsd:schema xmlns:xsd="http://www.w3.org/2001/XMLSchema" xmlns:xs="http://www.w3.org/2001/XMLSchema" xmlns:p="http://schemas.microsoft.com/office/2006/metadata/properties" xmlns:ns2="21c7ca72-f6d5-4b0e-8803-9d163f0b428e" xmlns:ns3="be269bf9-969f-4947-ab6e-df6fb505fba0" targetNamespace="http://schemas.microsoft.com/office/2006/metadata/properties" ma:root="true" ma:fieldsID="57dadf77126b35889de0131be83f2f8e" ns2:_="" ns3:_="">
    <xsd:import namespace="21c7ca72-f6d5-4b0e-8803-9d163f0b428e"/>
    <xsd:import namespace="be269bf9-969f-4947-ab6e-df6fb505fba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c7ca72-f6d5-4b0e-8803-9d163f0b42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descrip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02aa8f4-6248-4f21-b1f2-4bc7e3121a5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e269bf9-969f-4947-ab6e-df6fb505fba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23b14854-5f3a-4f2b-99ef-e5e8fae53c4e}" ma:internalName="TaxCatchAll" ma:showField="CatchAllData" ma:web="be269bf9-969f-4947-ab6e-df6fb505fba0">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780727-49B6-4180-BB69-8674F8613DF8}"/>
</file>

<file path=customXml/itemProps2.xml><?xml version="1.0" encoding="utf-8"?>
<ds:datastoreItem xmlns:ds="http://schemas.openxmlformats.org/officeDocument/2006/customXml" ds:itemID="{22B410E0-9116-4B40-808B-E4474D458D48}"/>
</file>

<file path=docProps/app.xml><?xml version="1.0" encoding="utf-8"?>
<Properties xmlns="http://schemas.openxmlformats.org/officeDocument/2006/extended-properties" xmlns:vt="http://schemas.openxmlformats.org/officeDocument/2006/docPropsVTypes">
  <TotalTime>12964</TotalTime>
  <Words>3320</Words>
  <Application>Microsoft Office PowerPoint</Application>
  <PresentationFormat>Widescreen</PresentationFormat>
  <Paragraphs>457</Paragraphs>
  <Slides>25</Slides>
  <Notes>25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25</vt:i4>
      </vt:variant>
    </vt:vector>
  </HeadingPairs>
  <TitlesOfParts>
    <vt:vector size="36" baseType="lpstr">
      <vt:lpstr>-apple-system</vt:lpstr>
      <vt:lpstr>Arial</vt:lpstr>
      <vt:lpstr>Arial Black</vt:lpstr>
      <vt:lpstr>Calibri</vt:lpstr>
      <vt:lpstr>Calibri Light</vt:lpstr>
      <vt:lpstr>GuardianSansGR-Regular</vt:lpstr>
      <vt:lpstr>HelveticaNeueLT Pro 55 Roman</vt:lpstr>
      <vt:lpstr>Times New Roman</vt:lpstr>
      <vt:lpstr>Office Theme</vt:lpstr>
      <vt:lpstr>Dark Background</vt:lpstr>
      <vt:lpstr>1_Office Theme</vt:lpstr>
      <vt:lpstr>Effects of dietary sodium on  systolic blood pressure in  middle-aged individuals:  A randomized order cross-over trial</vt:lpstr>
      <vt:lpstr>Effects of dietary sodium on systolic blood pressure in  middle-aged individuals: A randomized order cross-over trial</vt:lpstr>
      <vt:lpstr>Disclosures</vt:lpstr>
      <vt:lpstr>Dietary sodium &amp; blood pressure</vt:lpstr>
      <vt:lpstr>Excess sodium consumption persists</vt:lpstr>
      <vt:lpstr>Salt-sensitivity of BP (SSBP)</vt:lpstr>
      <vt:lpstr>Gaps in understanding dietary sodium &amp; BP</vt:lpstr>
      <vt:lpstr>Study design: CARDIA-SSBP</vt:lpstr>
      <vt:lpstr>PowerPoint Presentation</vt:lpstr>
      <vt:lpstr>Recruitment, enrollment, &amp; follow-up</vt:lpstr>
      <vt:lpstr>Enrollment  characteristics</vt:lpstr>
      <vt:lpstr>24-hour urine sodium as a measure of  dietary intake</vt:lpstr>
      <vt:lpstr>High- and low-sodium diets compared with  usual-diet</vt:lpstr>
      <vt:lpstr>Mean difference in systolic BP between groups randomized to high- or low-sodium diet first</vt:lpstr>
      <vt:lpstr>Consistent examining 2nd diet week</vt:lpstr>
      <vt:lpstr>Mean difference in 24-hour ambulatory systolic BP across subgroups</vt:lpstr>
      <vt:lpstr>Within individual salt-sensitivity of blood pressure</vt:lpstr>
      <vt:lpstr>PowerPoint Presentation</vt:lpstr>
      <vt:lpstr>PowerPoint Presentation</vt:lpstr>
      <vt:lpstr>Adverse  events</vt:lpstr>
      <vt:lpstr>Limitations</vt:lpstr>
      <vt:lpstr>Conclusions</vt:lpstr>
      <vt:lpstr>Acknowledgements</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Effects of Dietary Sodium on Systolic Blood Pressure  in Middle-Aged Individuals:  A Randomized Order Cross-Over Trial</dc:title>
  <dc:creator>Gupta, Deepak K</dc:creator>
  <cp:lastModifiedBy>Wermers, Jason P</cp:lastModifiedBy>
  <cp:revision>15</cp:revision>
  <cp:lastPrinted>2023-10-20T04:13:01Z</cp:lastPrinted>
  <dcterms:created xsi:type="dcterms:W3CDTF">2023-10-07T03:51:02Z</dcterms:created>
  <dcterms:modified xsi:type="dcterms:W3CDTF">2023-11-11T14:20:25Z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92c8cef-6f2b-4af1-b4ac-d815ff795cd6_Enabled">
    <vt:lpwstr>true</vt:lpwstr>
  </property>
  <property fmtid="{D5CDD505-2E9C-101B-9397-08002B2CF9AE}" pid="3" name="MSIP_Label_792c8cef-6f2b-4af1-b4ac-d815ff795cd6_SetDate">
    <vt:lpwstr>2023-10-07T03:59:01Z</vt:lpwstr>
  </property>
  <property fmtid="{D5CDD505-2E9C-101B-9397-08002B2CF9AE}" pid="4" name="MSIP_Label_792c8cef-6f2b-4af1-b4ac-d815ff795cd6_Method">
    <vt:lpwstr>Standard</vt:lpwstr>
  </property>
  <property fmtid="{D5CDD505-2E9C-101B-9397-08002B2CF9AE}" pid="5" name="MSIP_Label_792c8cef-6f2b-4af1-b4ac-d815ff795cd6_Name">
    <vt:lpwstr>VUMC General</vt:lpwstr>
  </property>
  <property fmtid="{D5CDD505-2E9C-101B-9397-08002B2CF9AE}" pid="6" name="MSIP_Label_792c8cef-6f2b-4af1-b4ac-d815ff795cd6_SiteId">
    <vt:lpwstr>ef575030-1424-4ed8-b83c-12c533d879ab</vt:lpwstr>
  </property>
  <property fmtid="{D5CDD505-2E9C-101B-9397-08002B2CF9AE}" pid="7" name="MSIP_Label_792c8cef-6f2b-4af1-b4ac-d815ff795cd6_ActionId">
    <vt:lpwstr>1e7a5433-4c3d-4043-915c-b3f7ff2584f7</vt:lpwstr>
  </property>
  <property fmtid="{D5CDD505-2E9C-101B-9397-08002B2CF9AE}" pid="8" name="MSIP_Label_792c8cef-6f2b-4af1-b4ac-d815ff795cd6_ContentBits">
    <vt:lpwstr>0</vt:lpwstr>
  </property>
</Properties>
</file>