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66" r:id="rId5"/>
    <p:sldId id="259" r:id="rId6"/>
    <p:sldId id="260" r:id="rId7"/>
    <p:sldId id="269" r:id="rId8"/>
    <p:sldId id="262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</a:p>
          <a:p>
            <a:r>
              <a:rPr lang="en-US" dirty="0" smtClean="0"/>
              <a:t>Affiliation </a:t>
            </a:r>
          </a:p>
          <a:p>
            <a:r>
              <a:rPr lang="en-US" dirty="0" smtClean="0"/>
              <a:t>Twitter handle @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124200" y="62642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 account @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Affiliation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2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EKG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0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8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390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66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Clinical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Cryptic cause of Dyspnea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Arun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Nagabandi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</a:rPr>
              <a:t>MBBS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</a:rPr>
              <a:t>;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Loren G Morgan, </a:t>
            </a:r>
            <a:r>
              <a:rPr lang="en-US" sz="3600" b="1" dirty="0" smtClean="0">
                <a:solidFill>
                  <a:schemeClr val="tx1"/>
                </a:solidFill>
              </a:rPr>
              <a:t>MD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Supawat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Ratanapo</a:t>
            </a:r>
            <a:r>
              <a:rPr lang="en-US" sz="3600" b="1" dirty="0" smtClean="0">
                <a:solidFill>
                  <a:schemeClr val="tx1"/>
                </a:solidFill>
              </a:rPr>
              <a:t>, MD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Medical College of Georgia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essages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r>
              <a:rPr lang="en-US" dirty="0" smtClean="0"/>
              <a:t>Coronary artery fistula are rare but can produce various clinical symptoms like dyspnea, chest pain, palpitations – </a:t>
            </a:r>
            <a:r>
              <a:rPr lang="en-US" dirty="0" smtClean="0">
                <a:solidFill>
                  <a:srgbClr val="FF0000"/>
                </a:solidFill>
              </a:rPr>
              <a:t>especially during activity</a:t>
            </a:r>
          </a:p>
          <a:p>
            <a:r>
              <a:rPr lang="en-US" dirty="0" smtClean="0"/>
              <a:t>Surgical closure used to be the choice of procedure but now, </a:t>
            </a:r>
            <a:r>
              <a:rPr lang="en-US" dirty="0" smtClean="0">
                <a:solidFill>
                  <a:srgbClr val="FF0000"/>
                </a:solidFill>
              </a:rPr>
              <a:t>percutaneous coil embolization is possible</a:t>
            </a:r>
            <a:r>
              <a:rPr lang="en-US" dirty="0" smtClean="0"/>
              <a:t>. It is safe and effective with good success rates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2390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Arun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Nagabandi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MBBS</a:t>
            </a:r>
            <a:r>
              <a:rPr lang="en-US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1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; Loren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Morgan,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MD</a:t>
            </a:r>
            <a:r>
              <a:rPr lang="en-US" sz="24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2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; </a:t>
            </a:r>
            <a:r>
              <a:rPr lang="en-US" sz="2400" b="1" dirty="0" err="1" smtClean="0">
                <a:latin typeface="TradeGothic"/>
              </a:rPr>
              <a:t>Supawat</a:t>
            </a:r>
            <a:r>
              <a:rPr lang="en-US" sz="2400" b="1" dirty="0" smtClean="0">
                <a:latin typeface="TradeGothic"/>
              </a:rPr>
              <a:t> </a:t>
            </a:r>
            <a:r>
              <a:rPr lang="en-US" sz="2400" b="1" dirty="0" err="1">
                <a:latin typeface="TradeGothic"/>
              </a:rPr>
              <a:t>Ratanapo</a:t>
            </a:r>
            <a:r>
              <a:rPr lang="en-US" sz="2400" b="1" dirty="0">
                <a:latin typeface="TradeGothic"/>
              </a:rPr>
              <a:t>, MD</a:t>
            </a:r>
            <a:r>
              <a:rPr lang="en-US" sz="2400" b="1" baseline="30000" dirty="0">
                <a:latin typeface="TradeGothic"/>
              </a:rPr>
              <a:t>3</a:t>
            </a:r>
            <a:r>
              <a:rPr lang="en-US" sz="2400" b="1" dirty="0">
                <a:latin typeface="TradeGothic"/>
              </a:rPr>
              <a:t>.</a:t>
            </a:r>
            <a:r>
              <a:rPr lang="en-US" sz="2400" dirty="0">
                <a:latin typeface="TradeGothic"/>
              </a:rPr>
              <a:t>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  <a:endParaRPr lang="en-US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 algn="ctr">
              <a:buNone/>
            </a:pP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We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have no relevant financial relationships </a:t>
            </a:r>
          </a:p>
          <a:p>
            <a:pPr>
              <a:buNone/>
            </a:pPr>
            <a:endParaRPr lang="en-US" sz="2000" dirty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Learning objectives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Symptoms from anomalous Coronary Artery fistula’s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Percutaneous management technique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Presentation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1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73 year old female presented for evaluation of persistent </a:t>
            </a:r>
            <a:r>
              <a:rPr lang="en-US" dirty="0" smtClean="0">
                <a:solidFill>
                  <a:srgbClr val="FF0000"/>
                </a:solidFill>
              </a:rPr>
              <a:t>dyspnea on exertion </a:t>
            </a:r>
          </a:p>
          <a:p>
            <a:r>
              <a:rPr lang="en-US" dirty="0" smtClean="0"/>
              <a:t>Normal vital signs with well controlled Hypertension</a:t>
            </a:r>
          </a:p>
          <a:p>
            <a:r>
              <a:rPr lang="en-US" dirty="0" smtClean="0"/>
              <a:t>Unremarkable physical exam and blood work</a:t>
            </a:r>
          </a:p>
          <a:p>
            <a:r>
              <a:rPr lang="en-US" dirty="0" smtClean="0"/>
              <a:t>Normal CTA Chest, VQ scan, PFT’s and no desaturation on 6 MWT – hence referred for Coronary Angiography that revealed </a:t>
            </a:r>
            <a:r>
              <a:rPr lang="en-US" b="1" dirty="0" smtClean="0">
                <a:solidFill>
                  <a:srgbClr val="FF0000"/>
                </a:solidFill>
              </a:rPr>
              <a:t>LAD to PA anomalous fistula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9"/>
            <a:ext cx="8229600" cy="37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X-ray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219200"/>
            <a:ext cx="5334000" cy="47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 video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ath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761999"/>
            <a:ext cx="5867400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 video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ath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868362"/>
            <a:ext cx="5486400" cy="50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3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 video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ath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800" y="866473"/>
            <a:ext cx="5334000" cy="50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166</Words>
  <Application>Microsoft Office PowerPoint</Application>
  <PresentationFormat>On-screen Show (4:3)</PresentationFormat>
  <Paragraphs>25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TradeGothic</vt:lpstr>
      <vt:lpstr>Office Theme</vt:lpstr>
      <vt:lpstr>1_Office Theme</vt:lpstr>
      <vt:lpstr>Cryptic cause of Dyspnea </vt:lpstr>
      <vt:lpstr>PowerPoint Presentation</vt:lpstr>
      <vt:lpstr>Learning objectives</vt:lpstr>
      <vt:lpstr>Clinical Presentation </vt:lpstr>
      <vt:lpstr>EKG</vt:lpstr>
      <vt:lpstr>Chest X-ray </vt:lpstr>
      <vt:lpstr>Cath video </vt:lpstr>
      <vt:lpstr>Cath video</vt:lpstr>
      <vt:lpstr>Cath video </vt:lpstr>
      <vt:lpstr>Take Home Messages 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User, xcelera_Philips</cp:lastModifiedBy>
  <cp:revision>38</cp:revision>
  <dcterms:created xsi:type="dcterms:W3CDTF">2015-01-08T17:01:57Z</dcterms:created>
  <dcterms:modified xsi:type="dcterms:W3CDTF">2016-12-15T02:18:22Z</dcterms:modified>
</cp:coreProperties>
</file>