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8CE4-CEA6-6017-6389-4A88B5F9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323FA-D25F-EA2F-F555-FEB38147B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60727-0A94-4931-93B7-CF9117885B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98294-78CC-6EB1-7832-088D4589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45963-C812-4359-EBB0-23325FC5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BDE0F-5B2A-4B90-8070-1C7D021C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892E2-0489-2FDA-6728-B7D9D01C8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E3731-BA49-70E6-1300-B43A9143B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6D67B-DA6B-9C80-1D82-9D75C8F600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60727-0A94-4931-93B7-CF9117885B83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3DDE-5C35-34CD-091E-0D7CC6443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E3C04-C9B3-104B-18E8-5EEA8EF28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BDE0F-5B2A-4B90-8070-1C7D021C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F480E0-6497-E878-10C2-313FF70F8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Efficacy And Safety Of Dual Direct Current Cardioversion Versus Single Direct Current Cardioversion As An Initial Treatment Strategy In Obese Patients With Atrial Fibrillation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DE4BB-17C8-57FE-F490-92653DC489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3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E74CAB-C4D7-254D-0C92-3245B5B2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D3AC48-43D5-3A3A-9D06-65BCBB3C73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7D62C8-AD55-2E82-6947-C0255C89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Study participant flow diagram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597F8-7CCA-E024-ABC3-6933247B38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1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8FA09A-8DA4-4906-63DB-7E4F68B6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23450-2D45-B8D3-1E13-689AA86BF2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170F40-F675-9EB5-3FEA-3584CBCF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418F3-F793-C6C4-0FB1-7CE6F51FC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0589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E56629-3F7E-50D8-914F-03EBF2A4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Primary 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AFD62-2C2C-C5F3-E6A8-7DA14356D8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03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4C861B-40C3-3EC0-BB6B-AD4BAA8A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E1294-BCB3-CCD9-A6FA-AE3334F757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415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22912E-0FFF-5C84-9A6C-59BE8360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Outcomes of Subsequent Shocks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E467A9-248C-F1DD-E8C8-20C0E74C4D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4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04FC4F-ED7F-F9F0-1B9D-3D5AB47D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Safety outcomes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821FB-4018-3EED-AB04-38564A8B15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1147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56AE26-A757-4D2C-6392-B0C9EE987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FEFCB-19DE-16A4-33F5-53FFB3506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66094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A006E3-118E-9F21-8CDD-9A060369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99AA5E-BF19-1521-36F7-7A13CC025B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9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4F9034-3109-21DC-7488-6A38ABC18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No disclosures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93240-A31C-48AA-6099-6B7F1A336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D09F07-AFEA-AA25-81D8-938B34CE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0CF428-15AD-97AF-24A7-F8CEEECD5D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29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8D4790-8B49-5E00-9378-244011C50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Obesity &amp; Atrial fibrillation (AF)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1897F0-398C-53D6-B6C4-9043708F38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69CC00-D306-2E52-A6E0-919DB754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Obesity &amp; Atrial fibrillation (AF)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3579FA-A4C2-DD5D-7414-175C61B4B5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1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4353FE-1413-4473-F0A0-18077518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C811A-D3F9-6738-68BB-94D842A437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9CD87F-28C2-7235-EEA2-32148C40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Cardioversion Modality?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ADD39-2723-0438-4FE2-4A4C1A509E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4A5F0F-13E3-F878-30CB-67381E52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43949-32F8-037F-4061-602639F80E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5890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DE7433-2C55-0CD9-0869-FD46512E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Trial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BA9A93-7775-9C34-60D2-CB2DEC3031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2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7E4042-5472-2BD1-EACA-DB8D3CBBA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Trial design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A9ADF-ECA2-7B5D-6C54-F83B7B4C7F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31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6911B0-2969-44ED-9E4B-BB6402BF9C61}"/>
</file>

<file path=customXml/itemProps2.xml><?xml version="1.0" encoding="utf-8"?>
<ds:datastoreItem xmlns:ds="http://schemas.openxmlformats.org/officeDocument/2006/customXml" ds:itemID="{B0B34F64-4F73-4952-B2EE-55BD74F4E322}"/>
</file>

<file path=customXml/itemProps3.xml><?xml version="1.0" encoding="utf-8"?>
<ds:datastoreItem xmlns:ds="http://schemas.openxmlformats.org/officeDocument/2006/customXml" ds:itemID="{A118BAAB-3D84-45E8-AF02-2F994612189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(16:9)</PresentationFormat>
  <Paragraphs>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Efficacy And Safety Of Dual Direct Current Cardioversion Versus Single Direct Current Cardioversion As An Initial Treatment Strategy In Obese Patients With Atrial Fibrillation</vt:lpstr>
      <vt:lpstr>No disclosures</vt:lpstr>
      <vt:lpstr>Obesity &amp; Atrial fibrillation (AF)</vt:lpstr>
      <vt:lpstr>Obesity &amp; Atrial fibrillation (AF)</vt:lpstr>
      <vt:lpstr>PowerPoint Presentation</vt:lpstr>
      <vt:lpstr>Alternative Cardioversion Modality?</vt:lpstr>
      <vt:lpstr>Purpose</vt:lpstr>
      <vt:lpstr>Trial design</vt:lpstr>
      <vt:lpstr>Trial design</vt:lpstr>
      <vt:lpstr>PowerPoint Presentation</vt:lpstr>
      <vt:lpstr>Study participant flow diagram</vt:lpstr>
      <vt:lpstr>PowerPoint Presentation</vt:lpstr>
      <vt:lpstr>PowerPoint Presentation</vt:lpstr>
      <vt:lpstr>Results: Primary outcomes</vt:lpstr>
      <vt:lpstr>PowerPoint Presentation</vt:lpstr>
      <vt:lpstr>Outcomes of Subsequent Shocks</vt:lpstr>
      <vt:lpstr>Safety outcomes</vt:lpstr>
      <vt:lpstr>PowerPoint Presentation</vt:lpstr>
      <vt:lpstr>Conclusions</vt:lpstr>
      <vt:lpstr>Thank you!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Efficacy And Safety Of Dual Direct Current Cardioversion Versus Single Direct Current Cardioversion As An Initial Treatment Strategy In Obese Patients With Atrial Fibrillation</dc:title>
  <dc:creator>Compton, Thomas A</dc:creator>
  <cp:lastModifiedBy>Compton, Thomas A</cp:lastModifiedBy>
  <cp:revision>1</cp:revision>
  <dcterms:created xsi:type="dcterms:W3CDTF">2023-11-12T16:06:13Z</dcterms:created>
  <dcterms:modified xsi:type="dcterms:W3CDTF">2023-11-12T16:06:13Z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</Properties>
</file>