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DAD3-C9B4-2308-7DA5-23E9F711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391E80-B3B5-CA76-1EBF-DFC7750F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8859-0CF2-4288-B6DC-666569B50D2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C18C9-86B0-1A99-1709-66D4F400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130BD-1134-4166-BE3D-0CFD5B1A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889E-EE38-4084-88EF-9B2E8ACC2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9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B1E24-3152-BA51-83C8-7128F535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95283-5C08-3B76-164F-C4C57B094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78885-BFF7-BA64-C498-A4A156D7B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8859-0CF2-4288-B6DC-666569B50D2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06C43-B3BB-9F6B-3109-D80D3BFC9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9E729-72D2-F599-92E8-C07A57C7D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889E-EE38-4084-88EF-9B2E8ACC2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8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232AFA-380B-790F-A4F6-6A2F3E60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02492-F67B-D798-5FEE-8C13EF604E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18D5AD-0E47-F4A4-EE17-32C197D4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7EBB4-52E1-92DC-7BCC-7CA47D3613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3F955D-D249-D9D3-706B-D0F4E620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F3BAE-0A78-724F-A85C-4F1E9256C9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31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250">
        <p159:morph option="byObject"/>
      </p:transition>
    </mc:Choice>
    <mc:Fallback xmlns="">
      <p:transition spd="slow" advClick="0" advTm="25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3BB2EA-6522-37EB-56A3-A6884F28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3BE46-5DCD-144B-2582-1F65805701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8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AE78AA-1C1D-30A4-0993-F97A9182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FD7A2-7DB1-F8B5-733C-39C0F36903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6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01A8B3-1CE3-9BB5-C031-856F0176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2AE6F-624B-8749-4B63-81FF28C990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5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E94DE8-66A1-694F-1814-D06E582B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283DA-7CF0-BB06-7E88-50267F9F2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1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0"/>
    </mc:Choice>
    <mc:Fallback xmlns="">
      <p:transition spd="slow" advClick="0" advTm="125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61B161-55AB-6230-2EA3-5E0EF32E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134DC-8474-8318-7119-E65753ABA8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9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FD3B05-F957-DE7E-1F2A-B67BA223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35F27-65ED-934B-D212-33E1F2F79D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5DBAE6-85A3-2D3D-423E-5D05073F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93D4E-C076-2986-53EB-766CFB0D4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98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B12F4A-5F26-74C2-9E8A-11772870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D84B2-4365-F725-57DE-19F41A3C69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8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027636-4858-0062-E42E-1B2629C3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19DEB-C010-C8E2-C660-758E25DC3A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05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22BF0B-4306-7115-1691-1C7683C9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19CA6-454A-475D-703A-8732FC78D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71DA47-EFD6-6A2D-80E4-2919DBFB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36AF1-C5A8-2769-03C4-5F5C34A8A8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F8AF3D-DAAA-B89F-4313-0367607A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4697B-C56F-7CA9-700E-CF14E51923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23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B876CE-5570-1C8C-6130-4995235C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F806E-5C97-BED5-77CD-60411DF517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61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2C4EC7-A036-92BA-AC77-DE340E17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06802-DFC0-6CC3-7D58-458C51C7D0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18D675-B7E0-D68C-991B-4467F373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33EFB-CA6D-7A7E-3C28-F997535EB6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37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A00236-69CE-4C07-9398-46239B8F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2D812-8EE3-8A26-7CAC-E50640304C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0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7BB4C1-F220-7085-A340-0AF7B4E5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5A3A0-5CC7-1AB8-9BE4-2614C29823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65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2665B8-C421-5ABB-490B-9B2C1857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FA66D-B1D6-F888-D549-C694D4A0D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4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5E2DED-7B24-AD81-5D84-88171643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B06AE3-8ECD-FC96-EB07-9048E3AA78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0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265E78-DDB0-2856-66FF-F14CFDA0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D6200-69AA-DD33-BBAB-0F4A18045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02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B7099D-E0FA-A159-CD5D-EEA36A56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B199B-2ECE-5137-15B5-449539FDF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11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4EAA6B-4856-97F9-398E-AEF129ED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94245E-E844-38AB-4689-AB9B4C5C01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9413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0AF6D1-C5F4-DFBD-6375-86DCECE5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10497-09B2-F537-2B03-EC60588082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1B6D01-23C2-1D3E-019F-080B61DE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E757B-A954-1F66-5718-68AEB9EFB8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28D717-3F14-8F47-7124-96D56D19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C6B82-39E1-2C23-493A-7ACA883CED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10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358068-69D7-C4EB-75FC-282C3596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41DDD-41B7-31BE-EF12-B0144949ED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74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C29304-C54F-C6B0-209C-3E3A7728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72AB1-90DD-FCE7-441C-5222DB0D0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68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B8AC5B-11EF-B728-0B9E-5AEF091A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22FC8-52F3-B952-DA00-ED1E040232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08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4A3490-75AD-E0AD-7E15-145EC392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6E64C-1434-043C-5FD7-D9DDF122B2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0FDCB8-7392-8BCA-1DFA-75AAB407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E4551-3A64-D4CC-BC2A-3588D7BFC5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5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678386-6779-C90B-42DA-D5BAC114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4D775-2D1B-B9AB-D73D-DF90CD9F49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5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55B5AB-4677-A6AD-905B-E9FACD85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DE84F-AF2A-0BF0-ED97-4FA7246B86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4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255215-C158-3BB9-0BCC-43B33332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26398-92D6-AE90-022F-23F6779C68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11A4D0-A542-1EA9-48DA-994E9CA8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55691-2BCF-1AC7-EDA0-C1B3DD4822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55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Compton, Thomas A</dc:creator>
  <cp:lastModifiedBy>Compton, Thomas A</cp:lastModifiedBy>
  <cp:revision>1</cp:revision>
  <dcterms:created xsi:type="dcterms:W3CDTF">2023-11-13T17:55:58Z</dcterms:created>
  <dcterms:modified xsi:type="dcterms:W3CDTF">2023-11-13T17:55:58Z</dcterms:modified>
</cp:coreProperties>
</file>