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3NX1ZYIs3gtps+kj87HYq7==&#10;" textCheckSum="tij06i==&#10;" shapeId="4" fHybridRaster="0" ver="1"/>
</file>

<file path=drs/shapexml.xml><?xml version="1.0" encoding="utf-8"?>
<p:sp xmlns:p="http://schemas.openxmlformats.org/presentationml/2006/main">
  <p:nvSpPr>
    <p:cNvPr id="4" name="Espace réservé du numéro de diapositive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29063" y="8759825"/>
      <a:ext cx="3005137" cy="460375"/>
    </a:xfrm>
    <a:prstGeom xmlns:a="http://schemas.openxmlformats.org/drawingml/2006/main" prst="rect">
      <a:avLst/>
    </a:prstGeom>
    <a:noFill xmlns:a="http://schemas.openxmlformats.org/drawingml/2006/main"/>
    <a:ln xmlns:a="http://schemas.openxmlformats.org/drawingml/2006/main">
      <a:miter lim="800000"/>
      <a:headEnd/>
      <a:tailEnd/>
    </a:ln>
  </p:spPr>
  <p:txBody>
    <a:bodyPr xmlns:a="http://schemas.openxmlformats.org/drawingml/2006/main" vert="horz" wrap="square" lIns="91440" tIns="45720" rIns="91440" bIns="45720" numCol="1" anchor="b" anchorCtr="0" compatLnSpc="1">
      <a:prstTxWarp prst="textNoShape">
        <a:avLst/>
      </a:prstTxWarp>
    </a:bodyPr>
    <a:lstStyle xmlns:a="http://schemas.openxmlformats.org/drawingml/2006/main"/>
    <a:p xmlns:a="http://schemas.openxmlformats.org/drawingml/2006/main">
      <a:pPr marL="0" marR="0" lvl="0" indent="0" algn="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06364A9D-FFFD-4EA6-BA97-41F5526D87AD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Arial" charset="0"/>
          <a:ea typeface="+mn-ea"/>
          <a:cs typeface="+mn-cs"/>
        </a:rPr>
        <a:pPr marL="0" marR="0" lvl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>
        <a:ln>
          <a:noFill/>
        </a:ln>
        <a:solidFill>
          <a:schemeClr val="tx1"/>
        </a:solidFill>
        <a:effectLst/>
        <a:uLnTx/>
        <a:uFillTx/>
        <a:latin typeface="Arial" charset="0"/>
        <a:ea typeface="+mn-ea"/>
        <a:cs typeface="+mn-cs"/>
      </a:endParaRPr>
    </a:p>
  </p:txBody>
</p:sp>
</file>